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Franklin Gothic Medium" pitchFamily="34" charset="0"/>
      <p:regular r:id="rId10"/>
      <p:italic r:id="rId11"/>
    </p:embeddedFont>
    <p:embeddedFont>
      <p:font typeface="Franklin Gothic Book" pitchFamily="34" charset="0"/>
      <p:regular r:id="rId12"/>
      <p:italic r:id="rId13"/>
    </p:embeddedFont>
    <p:embeddedFont>
      <p:font typeface="Wingdings 2" pitchFamily="18" charset="2"/>
      <p:regular r:id="rId14"/>
    </p:embeddedFont>
  </p:embeddedFontLst>
  <p:defaultTextStyle>
    <a:defPPr>
      <a:defRPr lang="tg-Cyrl-T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2" name="Нижний колонтитул 1"/>
          <p:cNvSpPr>
            <a:spLocks noGrp="1"/>
          </p:cNvSpPr>
          <p:nvPr>
            <p:ph type="ftr" sz="quarter" idx="11"/>
          </p:nvPr>
        </p:nvSpPr>
        <p:spPr/>
        <p:txBody>
          <a:bodyPr/>
          <a:lstStyle/>
          <a:p>
            <a:endParaRPr lang="tg-Cyrl-TJ"/>
          </a:p>
        </p:txBody>
      </p:sp>
      <p:sp>
        <p:nvSpPr>
          <p:cNvPr id="15" name="Номер слайда 14"/>
          <p:cNvSpPr>
            <a:spLocks noGrp="1"/>
          </p:cNvSpPr>
          <p:nvPr>
            <p:ph type="sldNum" sz="quarter" idx="12"/>
          </p:nvPr>
        </p:nvSpPr>
        <p:spPr>
          <a:xfrm>
            <a:off x="8229600" y="6473952"/>
            <a:ext cx="758952" cy="246888"/>
          </a:xfrm>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5" name="Нижний колонтитул 4"/>
          <p:cNvSpPr>
            <a:spLocks noGrp="1"/>
          </p:cNvSpPr>
          <p:nvPr>
            <p:ph type="ftr" sz="quarter" idx="11"/>
          </p:nvPr>
        </p:nvSpPr>
        <p:spPr/>
        <p:txBody>
          <a:bodyPr/>
          <a:lstStyle/>
          <a:p>
            <a:endParaRPr lang="tg-Cyrl-TJ"/>
          </a:p>
        </p:txBody>
      </p:sp>
      <p:sp>
        <p:nvSpPr>
          <p:cNvPr id="6" name="Номер слайда 5"/>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5" name="Нижний колонтитул 4"/>
          <p:cNvSpPr>
            <a:spLocks noGrp="1"/>
          </p:cNvSpPr>
          <p:nvPr>
            <p:ph type="ftr" sz="quarter" idx="11"/>
          </p:nvPr>
        </p:nvSpPr>
        <p:spPr/>
        <p:txBody>
          <a:bodyPr/>
          <a:lstStyle/>
          <a:p>
            <a:endParaRPr lang="tg-Cyrl-TJ"/>
          </a:p>
        </p:txBody>
      </p:sp>
      <p:sp>
        <p:nvSpPr>
          <p:cNvPr id="6" name="Номер слайда 5"/>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19" name="Нижний колонтитул 18"/>
          <p:cNvSpPr>
            <a:spLocks noGrp="1"/>
          </p:cNvSpPr>
          <p:nvPr>
            <p:ph type="ftr" sz="quarter" idx="11"/>
          </p:nvPr>
        </p:nvSpPr>
        <p:spPr>
          <a:xfrm>
            <a:off x="3581400" y="76200"/>
            <a:ext cx="2895600" cy="288925"/>
          </a:xfrm>
        </p:spPr>
        <p:txBody>
          <a:bodyPr/>
          <a:lstStyle/>
          <a:p>
            <a:endParaRPr lang="tg-Cyrl-TJ"/>
          </a:p>
        </p:txBody>
      </p:sp>
      <p:sp>
        <p:nvSpPr>
          <p:cNvPr id="16" name="Номер слайда 15"/>
          <p:cNvSpPr>
            <a:spLocks noGrp="1"/>
          </p:cNvSpPr>
          <p:nvPr>
            <p:ph type="sldNum" sz="quarter" idx="12"/>
          </p:nvPr>
        </p:nvSpPr>
        <p:spPr>
          <a:xfrm>
            <a:off x="8229600" y="6473952"/>
            <a:ext cx="758952" cy="246888"/>
          </a:xfrm>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11" name="Нижний колонтитул 10"/>
          <p:cNvSpPr>
            <a:spLocks noGrp="1"/>
          </p:cNvSpPr>
          <p:nvPr>
            <p:ph type="ftr" sz="quarter" idx="11"/>
          </p:nvPr>
        </p:nvSpPr>
        <p:spPr/>
        <p:txBody>
          <a:bodyPr/>
          <a:lstStyle/>
          <a:p>
            <a:endParaRPr lang="tg-Cyrl-TJ"/>
          </a:p>
        </p:txBody>
      </p:sp>
      <p:sp>
        <p:nvSpPr>
          <p:cNvPr id="16" name="Номер слайда 15"/>
          <p:cNvSpPr>
            <a:spLocks noGrp="1"/>
          </p:cNvSpPr>
          <p:nvPr>
            <p:ph type="sldNum" sz="quarter" idx="12"/>
          </p:nvPr>
        </p:nvSpPr>
        <p:spPr/>
        <p:txBody>
          <a:bodyPr/>
          <a:lstStyle/>
          <a:p>
            <a:fld id="{9EB68BC0-93A6-4A28-A6CC-8497E768C250}" type="slidenum">
              <a:rPr lang="tg-Cyrl-TJ" smtClean="0"/>
              <a:pPr/>
              <a:t>‹#›</a:t>
            </a:fld>
            <a:endParaRPr lang="tg-Cyrl-TJ"/>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10" name="Нижний колонтитул 9"/>
          <p:cNvSpPr>
            <a:spLocks noGrp="1"/>
          </p:cNvSpPr>
          <p:nvPr>
            <p:ph type="ftr" sz="quarter" idx="11"/>
          </p:nvPr>
        </p:nvSpPr>
        <p:spPr/>
        <p:txBody>
          <a:bodyPr/>
          <a:lstStyle/>
          <a:p>
            <a:endParaRPr lang="tg-Cyrl-TJ"/>
          </a:p>
        </p:txBody>
      </p:sp>
      <p:sp>
        <p:nvSpPr>
          <p:cNvPr id="31" name="Номер слайда 30"/>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6" name="Нижний колонтитул 5"/>
          <p:cNvSpPr>
            <a:spLocks noGrp="1"/>
          </p:cNvSpPr>
          <p:nvPr>
            <p:ph type="ftr" sz="quarter" idx="11"/>
          </p:nvPr>
        </p:nvSpPr>
        <p:spPr/>
        <p:txBody>
          <a:bodyPr/>
          <a:lstStyle/>
          <a:p>
            <a:endParaRPr lang="tg-Cyrl-TJ"/>
          </a:p>
        </p:txBody>
      </p:sp>
      <p:sp>
        <p:nvSpPr>
          <p:cNvPr id="7" name="Номер слайда 6"/>
          <p:cNvSpPr>
            <a:spLocks noGrp="1"/>
          </p:cNvSpPr>
          <p:nvPr>
            <p:ph type="sldNum" sz="quarter" idx="12"/>
          </p:nvPr>
        </p:nvSpPr>
        <p:spPr>
          <a:xfrm>
            <a:off x="8229600" y="6477000"/>
            <a:ext cx="762000" cy="246888"/>
          </a:xfrm>
        </p:spPr>
        <p:txBody>
          <a:bodyPr/>
          <a:lstStyle/>
          <a:p>
            <a:fld id="{9EB68BC0-93A6-4A28-A6CC-8497E768C250}" type="slidenum">
              <a:rPr lang="tg-Cyrl-TJ" smtClean="0"/>
              <a:pPr/>
              <a:t>‹#›</a:t>
            </a:fld>
            <a:endParaRPr lang="tg-Cyrl-TJ"/>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21" name="Нижний колонтитул 20"/>
          <p:cNvSpPr>
            <a:spLocks noGrp="1"/>
          </p:cNvSpPr>
          <p:nvPr>
            <p:ph type="ftr" sz="quarter" idx="11"/>
          </p:nvPr>
        </p:nvSpPr>
        <p:spPr/>
        <p:txBody>
          <a:bodyPr/>
          <a:lstStyle/>
          <a:p>
            <a:endParaRPr lang="tg-Cyrl-TJ"/>
          </a:p>
        </p:txBody>
      </p:sp>
      <p:sp>
        <p:nvSpPr>
          <p:cNvPr id="6" name="Номер слайда 5"/>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24" name="Нижний колонтитул 23"/>
          <p:cNvSpPr>
            <a:spLocks noGrp="1"/>
          </p:cNvSpPr>
          <p:nvPr>
            <p:ph type="ftr" sz="quarter" idx="11"/>
          </p:nvPr>
        </p:nvSpPr>
        <p:spPr/>
        <p:txBody>
          <a:bodyPr/>
          <a:lstStyle/>
          <a:p>
            <a:endParaRPr lang="tg-Cyrl-TJ"/>
          </a:p>
        </p:txBody>
      </p:sp>
      <p:sp>
        <p:nvSpPr>
          <p:cNvPr id="7" name="Номер слайда 6"/>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29" name="Нижний колонтитул 28"/>
          <p:cNvSpPr>
            <a:spLocks noGrp="1"/>
          </p:cNvSpPr>
          <p:nvPr>
            <p:ph type="ftr" sz="quarter" idx="11"/>
          </p:nvPr>
        </p:nvSpPr>
        <p:spPr/>
        <p:txBody>
          <a:bodyPr/>
          <a:lstStyle/>
          <a:p>
            <a:endParaRPr lang="tg-Cyrl-TJ"/>
          </a:p>
        </p:txBody>
      </p:sp>
      <p:sp>
        <p:nvSpPr>
          <p:cNvPr id="7" name="Номер слайда 6"/>
          <p:cNvSpPr>
            <a:spLocks noGrp="1"/>
          </p:cNvSpPr>
          <p:nvPr>
            <p:ph type="sldNum" sz="quarter" idx="12"/>
          </p:nvPr>
        </p:nvSpPr>
        <p:spPr/>
        <p:txBody>
          <a:bodyPr/>
          <a:lstStyle/>
          <a:p>
            <a:fld id="{9EB68BC0-93A6-4A28-A6CC-8497E768C250}" type="slidenum">
              <a:rPr lang="tg-Cyrl-TJ" smtClean="0"/>
              <a:pPr/>
              <a:t>‹#›</a:t>
            </a:fld>
            <a:endParaRPr lang="tg-Cyrl-TJ"/>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C2A8BCF-9FAA-4107-8E8A-747E0538ECCC}" type="datetimeFigureOut">
              <a:rPr lang="tg-Cyrl-TJ" smtClean="0"/>
              <a:pPr/>
              <a:t>12.03.20</a:t>
            </a:fld>
            <a:endParaRPr lang="tg-Cyrl-TJ"/>
          </a:p>
        </p:txBody>
      </p:sp>
      <p:sp>
        <p:nvSpPr>
          <p:cNvPr id="5" name="Нижний колонтитул 4"/>
          <p:cNvSpPr>
            <a:spLocks noGrp="1"/>
          </p:cNvSpPr>
          <p:nvPr>
            <p:ph type="ftr" sz="quarter" idx="11"/>
          </p:nvPr>
        </p:nvSpPr>
        <p:spPr/>
        <p:txBody>
          <a:bodyPr/>
          <a:lstStyle/>
          <a:p>
            <a:endParaRPr lang="tg-Cyrl-TJ"/>
          </a:p>
        </p:txBody>
      </p:sp>
      <p:sp>
        <p:nvSpPr>
          <p:cNvPr id="31" name="Номер слайда 30"/>
          <p:cNvSpPr>
            <a:spLocks noGrp="1"/>
          </p:cNvSpPr>
          <p:nvPr>
            <p:ph type="sldNum" sz="quarter" idx="12"/>
          </p:nvPr>
        </p:nvSpPr>
        <p:spPr/>
        <p:txBody>
          <a:bodyPr/>
          <a:lstStyle/>
          <a:p>
            <a:fld id="{9EB68BC0-93A6-4A28-A6CC-8497E768C250}" type="slidenum">
              <a:rPr lang="tg-Cyrl-TJ" smtClean="0"/>
              <a:pPr/>
              <a:t>‹#›</a:t>
            </a:fld>
            <a:endParaRPr lang="tg-Cyrl-TJ"/>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C2A8BCF-9FAA-4107-8E8A-747E0538ECCC}" type="datetimeFigureOut">
              <a:rPr lang="tg-Cyrl-TJ" smtClean="0"/>
              <a:pPr/>
              <a:t>12.03.20</a:t>
            </a:fld>
            <a:endParaRPr lang="tg-Cyrl-TJ"/>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g-Cyrl-TJ"/>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B68BC0-93A6-4A28-A6CC-8497E768C250}" type="slidenum">
              <a:rPr lang="tg-Cyrl-TJ" smtClean="0"/>
              <a:pPr/>
              <a:t>‹#›</a:t>
            </a:fld>
            <a:endParaRPr lang="tg-Cyrl-TJ"/>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142852"/>
            <a:ext cx="8686800" cy="1357322"/>
          </a:xfrm>
        </p:spPr>
        <p:txBody>
          <a:bodyPr>
            <a:normAutofit/>
          </a:bodyPr>
          <a:lstStyle/>
          <a:p>
            <a:r>
              <a:rPr lang="en-US" sz="4000" dirty="0" smtClean="0"/>
              <a:t>             TAJIKISTAN </a:t>
            </a:r>
            <a:r>
              <a:rPr lang="en-US" sz="4000" dirty="0" err="1" smtClean="0"/>
              <a:t>ToURISM</a:t>
            </a:r>
            <a:endParaRPr lang="tg-Cyrl-TJ" sz="4000" dirty="0"/>
          </a:p>
        </p:txBody>
      </p:sp>
      <p:pic>
        <p:nvPicPr>
          <p:cNvPr id="6" name="Содержимое 5" descr="логотип.jpg"/>
          <p:cNvPicPr>
            <a:picLocks noGrp="1" noChangeAspect="1"/>
          </p:cNvPicPr>
          <p:nvPr>
            <p:ph idx="1"/>
          </p:nvPr>
        </p:nvPicPr>
        <p:blipFill>
          <a:blip r:embed="rId2"/>
          <a:stretch>
            <a:fillRect/>
          </a:stretch>
        </p:blipFill>
        <p:spPr>
          <a:xfrm>
            <a:off x="357158" y="1571612"/>
            <a:ext cx="8572560" cy="4714908"/>
          </a:xfrm>
        </p:spPr>
      </p:pic>
    </p:spTree>
  </p:cSld>
  <p:clrMapOvr>
    <a:masterClrMapping/>
  </p:clrMapOvr>
  <p:transition spd="med" advClick="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214282" y="285728"/>
            <a:ext cx="3500462" cy="6215106"/>
          </a:xfrm>
        </p:spPr>
        <p:txBody>
          <a:bodyPr>
            <a:normAutofit/>
          </a:bodyPr>
          <a:lstStyle/>
          <a:p>
            <a:r>
              <a:rPr lang="ru-RU" sz="2400" dirty="0" err="1" smtClean="0"/>
              <a:t>Tourism</a:t>
            </a:r>
            <a:r>
              <a:rPr lang="ru-RU" sz="2400" dirty="0" smtClean="0"/>
              <a:t> </a:t>
            </a:r>
            <a:r>
              <a:rPr lang="ru-RU" sz="2400" dirty="0" err="1" smtClean="0"/>
              <a:t>in</a:t>
            </a:r>
            <a:r>
              <a:rPr lang="ru-RU" sz="2400" dirty="0" smtClean="0"/>
              <a:t> </a:t>
            </a:r>
            <a:r>
              <a:rPr lang="ru-RU" sz="2400" dirty="0" err="1" smtClean="0"/>
              <a:t>Tajikistan</a:t>
            </a:r>
            <a:r>
              <a:rPr lang="ru-RU" sz="2400" dirty="0" smtClean="0"/>
              <a:t> </a:t>
            </a:r>
            <a:r>
              <a:rPr lang="ru-RU" sz="2400" dirty="0" err="1" smtClean="0"/>
              <a:t>offers</a:t>
            </a:r>
            <a:r>
              <a:rPr lang="ru-RU" sz="2400" dirty="0" smtClean="0"/>
              <a:t> </a:t>
            </a:r>
            <a:r>
              <a:rPr lang="ru-RU" sz="2400" dirty="0" err="1" smtClean="0"/>
              <a:t>travelers</a:t>
            </a:r>
            <a:r>
              <a:rPr lang="ru-RU" sz="2400" dirty="0" smtClean="0"/>
              <a:t> </a:t>
            </a:r>
            <a:r>
              <a:rPr lang="ru-RU" sz="2400" dirty="0" err="1" smtClean="0"/>
              <a:t>a</a:t>
            </a:r>
            <a:r>
              <a:rPr lang="ru-RU" sz="2400" dirty="0" smtClean="0"/>
              <a:t> </a:t>
            </a:r>
            <a:r>
              <a:rPr lang="ru-RU" sz="2400" dirty="0" err="1" smtClean="0"/>
              <a:t>wide</a:t>
            </a:r>
            <a:r>
              <a:rPr lang="ru-RU" sz="2400" dirty="0" smtClean="0"/>
              <a:t> </a:t>
            </a:r>
            <a:r>
              <a:rPr lang="ru-RU" sz="2400" dirty="0" err="1" smtClean="0"/>
              <a:t>variety</a:t>
            </a:r>
            <a:r>
              <a:rPr lang="ru-RU" sz="2400" dirty="0" smtClean="0"/>
              <a:t> </a:t>
            </a:r>
            <a:r>
              <a:rPr lang="ru-RU" sz="2400" dirty="0" err="1" smtClean="0"/>
              <a:t>of</a:t>
            </a:r>
            <a:r>
              <a:rPr lang="ru-RU" sz="2400" dirty="0" smtClean="0"/>
              <a:t> </a:t>
            </a:r>
            <a:r>
              <a:rPr lang="ru-RU" sz="2400" dirty="0" err="1" smtClean="0"/>
              <a:t>inspiring</a:t>
            </a:r>
            <a:r>
              <a:rPr lang="ru-RU" sz="2400" dirty="0" smtClean="0"/>
              <a:t> </a:t>
            </a:r>
            <a:r>
              <a:rPr lang="ru-RU" sz="2400" dirty="0" err="1" smtClean="0"/>
              <a:t>natural</a:t>
            </a:r>
            <a:r>
              <a:rPr lang="ru-RU" sz="2400" dirty="0" smtClean="0"/>
              <a:t> </a:t>
            </a:r>
            <a:r>
              <a:rPr lang="ru-RU" sz="2400" dirty="0" err="1" smtClean="0"/>
              <a:t>landscapes</a:t>
            </a:r>
            <a:r>
              <a:rPr lang="ru-RU" sz="2400" dirty="0" smtClean="0"/>
              <a:t>, </a:t>
            </a:r>
            <a:r>
              <a:rPr lang="ru-RU" sz="2400" dirty="0" err="1" smtClean="0"/>
              <a:t>with</a:t>
            </a:r>
            <a:r>
              <a:rPr lang="ru-RU" sz="2400" dirty="0" smtClean="0"/>
              <a:t> </a:t>
            </a:r>
            <a:r>
              <a:rPr lang="ru-RU" sz="2400" dirty="0" err="1" smtClean="0"/>
              <a:t>mountain</a:t>
            </a:r>
            <a:r>
              <a:rPr lang="ru-RU" sz="2400" dirty="0" smtClean="0"/>
              <a:t> </a:t>
            </a:r>
            <a:r>
              <a:rPr lang="ru-RU" sz="2400" dirty="0" err="1" smtClean="0"/>
              <a:t>peaks</a:t>
            </a:r>
            <a:r>
              <a:rPr lang="ru-RU" sz="2400" dirty="0" smtClean="0"/>
              <a:t>, </a:t>
            </a:r>
            <a:r>
              <a:rPr lang="ru-RU" sz="2400" dirty="0" err="1" smtClean="0"/>
              <a:t>alpine</a:t>
            </a:r>
            <a:r>
              <a:rPr lang="ru-RU" sz="2400" dirty="0" smtClean="0"/>
              <a:t> </a:t>
            </a:r>
            <a:r>
              <a:rPr lang="ru-RU" sz="2400" dirty="0" err="1" smtClean="0"/>
              <a:t>meadows</a:t>
            </a:r>
            <a:r>
              <a:rPr lang="ru-RU" sz="2400" dirty="0" smtClean="0"/>
              <a:t>, </a:t>
            </a:r>
            <a:r>
              <a:rPr lang="ru-RU" sz="2400" dirty="0" err="1" smtClean="0"/>
              <a:t>and</a:t>
            </a:r>
            <a:r>
              <a:rPr lang="ru-RU" sz="2400" dirty="0" smtClean="0"/>
              <a:t> </a:t>
            </a:r>
            <a:r>
              <a:rPr lang="ru-RU" sz="2400" dirty="0" err="1" smtClean="0"/>
              <a:t>clear</a:t>
            </a:r>
            <a:r>
              <a:rPr lang="ru-RU" sz="2400" dirty="0" smtClean="0"/>
              <a:t> </a:t>
            </a:r>
            <a:r>
              <a:rPr lang="ru-RU" sz="2400" dirty="0" err="1" smtClean="0"/>
              <a:t>lakes</a:t>
            </a:r>
            <a:r>
              <a:rPr lang="ru-RU" sz="2400" dirty="0" smtClean="0"/>
              <a:t>, </a:t>
            </a:r>
            <a:r>
              <a:rPr lang="ru-RU" sz="2400" dirty="0" err="1" smtClean="0"/>
              <a:t>plus</a:t>
            </a:r>
            <a:r>
              <a:rPr lang="ru-RU" sz="2400" dirty="0" smtClean="0"/>
              <a:t> </a:t>
            </a:r>
            <a:r>
              <a:rPr lang="ru-RU" sz="2400" dirty="0" err="1" smtClean="0"/>
              <a:t>modern</a:t>
            </a:r>
            <a:r>
              <a:rPr lang="ru-RU" sz="2400" dirty="0" smtClean="0"/>
              <a:t> </a:t>
            </a:r>
            <a:r>
              <a:rPr lang="ru-RU" sz="2400" dirty="0" err="1" smtClean="0"/>
              <a:t>cities</a:t>
            </a:r>
            <a:r>
              <a:rPr lang="ru-RU" sz="2400" dirty="0" smtClean="0"/>
              <a:t> </a:t>
            </a:r>
            <a:r>
              <a:rPr lang="ru-RU" sz="2400" dirty="0" err="1" smtClean="0"/>
              <a:t>and</a:t>
            </a:r>
            <a:r>
              <a:rPr lang="ru-RU" sz="2400" dirty="0" smtClean="0"/>
              <a:t> </a:t>
            </a:r>
            <a:r>
              <a:rPr lang="ru-RU" sz="2400" dirty="0" err="1" smtClean="0"/>
              <a:t>ancient</a:t>
            </a:r>
            <a:r>
              <a:rPr lang="ru-RU" sz="2400" dirty="0" smtClean="0"/>
              <a:t> </a:t>
            </a:r>
            <a:r>
              <a:rPr lang="ru-RU" sz="2400" dirty="0" err="1" smtClean="0"/>
              <a:t>ruins</a:t>
            </a:r>
            <a:r>
              <a:rPr lang="ru-RU" sz="2400" dirty="0" smtClean="0"/>
              <a:t> </a:t>
            </a:r>
            <a:r>
              <a:rPr lang="ru-RU" sz="2400" dirty="0" err="1" smtClean="0"/>
              <a:t>that</a:t>
            </a:r>
            <a:r>
              <a:rPr lang="ru-RU" sz="2400" dirty="0" smtClean="0"/>
              <a:t> </a:t>
            </a:r>
            <a:r>
              <a:rPr lang="ru-RU" sz="2400" dirty="0" err="1" smtClean="0"/>
              <a:t>were</a:t>
            </a:r>
            <a:r>
              <a:rPr lang="ru-RU" sz="2400" dirty="0" smtClean="0"/>
              <a:t> </a:t>
            </a:r>
            <a:r>
              <a:rPr lang="ru-RU" sz="2400" dirty="0" err="1" smtClean="0"/>
              <a:t>once</a:t>
            </a:r>
            <a:r>
              <a:rPr lang="ru-RU" sz="2400" dirty="0" smtClean="0"/>
              <a:t> </a:t>
            </a:r>
            <a:r>
              <a:rPr lang="ru-RU" sz="2400" dirty="0" err="1" smtClean="0"/>
              <a:t>part</a:t>
            </a:r>
            <a:r>
              <a:rPr lang="ru-RU" sz="2400" dirty="0" smtClean="0"/>
              <a:t> </a:t>
            </a:r>
            <a:r>
              <a:rPr lang="ru-RU" sz="2400" dirty="0" err="1" smtClean="0"/>
              <a:t>of</a:t>
            </a:r>
            <a:r>
              <a:rPr lang="ru-RU" sz="2400" dirty="0" smtClean="0"/>
              <a:t> </a:t>
            </a:r>
            <a:r>
              <a:rPr lang="ru-RU" sz="2400" dirty="0" err="1" smtClean="0"/>
              <a:t>lost</a:t>
            </a:r>
            <a:r>
              <a:rPr lang="ru-RU" sz="2400" dirty="0" smtClean="0"/>
              <a:t> </a:t>
            </a:r>
            <a:r>
              <a:rPr lang="ru-RU" sz="2400" dirty="0" err="1" smtClean="0"/>
              <a:t>civilizations</a:t>
            </a:r>
            <a:r>
              <a:rPr lang="ru-RU" sz="2400" dirty="0" smtClean="0"/>
              <a:t>. </a:t>
            </a:r>
            <a:r>
              <a:rPr lang="ru-RU" sz="2400" dirty="0" err="1" smtClean="0"/>
              <a:t>Combine</a:t>
            </a:r>
            <a:r>
              <a:rPr lang="ru-RU" sz="2400" dirty="0" smtClean="0"/>
              <a:t> </a:t>
            </a:r>
            <a:r>
              <a:rPr lang="ru-RU" sz="2400" dirty="0" err="1" smtClean="0"/>
              <a:t>interesting</a:t>
            </a:r>
            <a:r>
              <a:rPr lang="ru-RU" sz="2400" dirty="0" smtClean="0"/>
              <a:t> </a:t>
            </a:r>
            <a:r>
              <a:rPr lang="ru-RU" sz="2400" dirty="0" err="1" smtClean="0"/>
              <a:t>excursions</a:t>
            </a:r>
            <a:r>
              <a:rPr lang="ru-RU" sz="2400" dirty="0" smtClean="0"/>
              <a:t> </a:t>
            </a:r>
            <a:r>
              <a:rPr lang="ru-RU" sz="2400" dirty="0" err="1" smtClean="0"/>
              <a:t>to</a:t>
            </a:r>
            <a:r>
              <a:rPr lang="ru-RU" sz="2400" dirty="0" smtClean="0"/>
              <a:t> </a:t>
            </a:r>
            <a:r>
              <a:rPr lang="ru-RU" sz="2400" dirty="0" err="1" smtClean="0"/>
              <a:t>Penjikent</a:t>
            </a:r>
            <a:r>
              <a:rPr lang="ru-RU" sz="2400" dirty="0" smtClean="0"/>
              <a:t>, </a:t>
            </a:r>
            <a:r>
              <a:rPr lang="ru-RU" sz="2400" dirty="0" err="1" smtClean="0"/>
              <a:t>Khujand</a:t>
            </a:r>
            <a:r>
              <a:rPr lang="ru-RU" sz="2400" dirty="0" smtClean="0"/>
              <a:t>, </a:t>
            </a:r>
            <a:r>
              <a:rPr lang="ru-RU" sz="2400" dirty="0" err="1" smtClean="0"/>
              <a:t>Istaravshan</a:t>
            </a:r>
            <a:r>
              <a:rPr lang="ru-RU" sz="2400" dirty="0" smtClean="0"/>
              <a:t> </a:t>
            </a:r>
            <a:r>
              <a:rPr lang="ru-RU" sz="2400" dirty="0" err="1" smtClean="0"/>
              <a:t>and</a:t>
            </a:r>
            <a:r>
              <a:rPr lang="ru-RU" sz="2400" dirty="0" smtClean="0"/>
              <a:t> </a:t>
            </a:r>
            <a:r>
              <a:rPr lang="ru-RU" sz="2400" dirty="0" err="1" smtClean="0"/>
              <a:t>Dushanbe</a:t>
            </a:r>
            <a:r>
              <a:rPr lang="ru-RU" sz="2400" dirty="0" smtClean="0"/>
              <a:t> </a:t>
            </a:r>
            <a:r>
              <a:rPr lang="ru-RU" sz="2400" dirty="0" err="1" smtClean="0"/>
              <a:t>with</a:t>
            </a:r>
            <a:r>
              <a:rPr lang="ru-RU" sz="2400" dirty="0" smtClean="0"/>
              <a:t> </a:t>
            </a:r>
            <a:r>
              <a:rPr lang="ru-RU" sz="2400" dirty="0" err="1" smtClean="0"/>
              <a:t>active</a:t>
            </a:r>
            <a:r>
              <a:rPr lang="ru-RU" sz="2400" dirty="0" smtClean="0"/>
              <a:t> </a:t>
            </a:r>
            <a:r>
              <a:rPr lang="ru-RU" sz="2400" dirty="0" err="1" smtClean="0"/>
              <a:t>adventures</a:t>
            </a:r>
            <a:r>
              <a:rPr lang="ru-RU" sz="2400" dirty="0" smtClean="0"/>
              <a:t> </a:t>
            </a:r>
            <a:r>
              <a:rPr lang="ru-RU" sz="2400" dirty="0" err="1" smtClean="0"/>
              <a:t>in</a:t>
            </a:r>
            <a:r>
              <a:rPr lang="ru-RU" sz="2400" dirty="0" smtClean="0"/>
              <a:t> </a:t>
            </a:r>
            <a:r>
              <a:rPr lang="ru-RU" sz="2400" dirty="0" err="1" smtClean="0"/>
              <a:t>the</a:t>
            </a:r>
            <a:r>
              <a:rPr lang="ru-RU" sz="2400" dirty="0" smtClean="0"/>
              <a:t> </a:t>
            </a:r>
            <a:r>
              <a:rPr lang="ru-RU" sz="2400" dirty="0" err="1" smtClean="0"/>
              <a:t>Pamir</a:t>
            </a:r>
            <a:r>
              <a:rPr lang="ru-RU" sz="2400" dirty="0" smtClean="0"/>
              <a:t> </a:t>
            </a:r>
            <a:r>
              <a:rPr lang="ru-RU" sz="2400" dirty="0" err="1" smtClean="0"/>
              <a:t>Mountains</a:t>
            </a:r>
            <a:r>
              <a:rPr lang="ru-RU" sz="2400" dirty="0" smtClean="0"/>
              <a:t>.</a:t>
            </a:r>
            <a:endParaRPr lang="tg-Cyrl-TJ" sz="2400" dirty="0"/>
          </a:p>
        </p:txBody>
      </p:sp>
      <p:pic>
        <p:nvPicPr>
          <p:cNvPr id="7" name="Содержимое 6" descr="images-10.jpg"/>
          <p:cNvPicPr>
            <a:picLocks noGrp="1" noChangeAspect="1"/>
          </p:cNvPicPr>
          <p:nvPr>
            <p:ph sz="half" idx="1"/>
          </p:nvPr>
        </p:nvPicPr>
        <p:blipFill>
          <a:blip r:embed="rId2"/>
          <a:stretch>
            <a:fillRect/>
          </a:stretch>
        </p:blipFill>
        <p:spPr>
          <a:xfrm>
            <a:off x="4071934" y="357166"/>
            <a:ext cx="4929222" cy="5715040"/>
          </a:xfrm>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1752" y="457200"/>
            <a:ext cx="8686800" cy="3686180"/>
          </a:xfrm>
        </p:spPr>
        <p:txBody>
          <a:bodyPr>
            <a:normAutofit/>
          </a:bodyPr>
          <a:lstStyle/>
          <a:p>
            <a:r>
              <a:rPr lang="ru-RU" sz="2000" dirty="0" smtClean="0"/>
              <a:t>A </a:t>
            </a:r>
            <a:r>
              <a:rPr lang="ru-RU" sz="2000" dirty="0" err="1" smtClean="0"/>
              <a:t>trip</a:t>
            </a:r>
            <a:r>
              <a:rPr lang="ru-RU" sz="2000" dirty="0" smtClean="0"/>
              <a:t> </a:t>
            </a:r>
            <a:r>
              <a:rPr lang="ru-RU" sz="2000" dirty="0" err="1" smtClean="0"/>
              <a:t>along</a:t>
            </a:r>
            <a:r>
              <a:rPr lang="ru-RU" sz="2000" dirty="0" smtClean="0"/>
              <a:t> </a:t>
            </a:r>
            <a:r>
              <a:rPr lang="ru-RU" sz="2000" dirty="0" err="1" smtClean="0"/>
              <a:t>the</a:t>
            </a:r>
            <a:r>
              <a:rPr lang="ru-RU" sz="2000" dirty="0" smtClean="0"/>
              <a:t> </a:t>
            </a:r>
            <a:r>
              <a:rPr lang="ru-RU" sz="2000" dirty="0" err="1" smtClean="0"/>
              <a:t>Pamir</a:t>
            </a:r>
            <a:r>
              <a:rPr lang="ru-RU" sz="2000" dirty="0" smtClean="0"/>
              <a:t> </a:t>
            </a:r>
            <a:r>
              <a:rPr lang="ru-RU" sz="2000" dirty="0" err="1" smtClean="0"/>
              <a:t>Highway</a:t>
            </a:r>
            <a:r>
              <a:rPr lang="ru-RU" sz="2000" dirty="0" smtClean="0"/>
              <a:t> </a:t>
            </a:r>
            <a:r>
              <a:rPr lang="ru-RU" sz="2000" dirty="0" err="1" smtClean="0"/>
              <a:t>is</a:t>
            </a:r>
            <a:r>
              <a:rPr lang="ru-RU" sz="2000" dirty="0" smtClean="0"/>
              <a:t> </a:t>
            </a:r>
            <a:r>
              <a:rPr lang="ru-RU" sz="2000" dirty="0" err="1" smtClean="0"/>
              <a:t>certain</a:t>
            </a:r>
            <a:r>
              <a:rPr lang="ru-RU" sz="2000" dirty="0" smtClean="0"/>
              <a:t> </a:t>
            </a:r>
            <a:r>
              <a:rPr lang="ru-RU" sz="2000" dirty="0" err="1" smtClean="0"/>
              <a:t>to</a:t>
            </a:r>
            <a:r>
              <a:rPr lang="ru-RU" sz="2000" dirty="0" smtClean="0"/>
              <a:t> </a:t>
            </a:r>
            <a:r>
              <a:rPr lang="ru-RU" sz="2000" dirty="0" err="1" smtClean="0"/>
              <a:t>be</a:t>
            </a:r>
            <a:r>
              <a:rPr lang="ru-RU" sz="2000" dirty="0" smtClean="0"/>
              <a:t> </a:t>
            </a:r>
            <a:r>
              <a:rPr lang="ru-RU" sz="2000" dirty="0" err="1" smtClean="0"/>
              <a:t>a</a:t>
            </a:r>
            <a:r>
              <a:rPr lang="ru-RU" sz="2000" dirty="0" smtClean="0"/>
              <a:t> </a:t>
            </a:r>
            <a:r>
              <a:rPr lang="ru-RU" sz="2000" dirty="0" err="1" smtClean="0"/>
              <a:t>hit</a:t>
            </a:r>
            <a:r>
              <a:rPr lang="ru-RU" sz="2000" dirty="0" smtClean="0"/>
              <a:t>. </a:t>
            </a:r>
            <a:r>
              <a:rPr lang="ru-RU" sz="2000" dirty="0" err="1" smtClean="0"/>
              <a:t>This</a:t>
            </a:r>
            <a:r>
              <a:rPr lang="ru-RU" sz="2000" dirty="0" smtClean="0"/>
              <a:t> </a:t>
            </a:r>
            <a:r>
              <a:rPr lang="ru-RU" sz="2000" dirty="0" err="1" smtClean="0"/>
              <a:t>mountain</a:t>
            </a:r>
            <a:r>
              <a:rPr lang="ru-RU" sz="2000" dirty="0" smtClean="0"/>
              <a:t> </a:t>
            </a:r>
            <a:r>
              <a:rPr lang="ru-RU" sz="2000" dirty="0" err="1" smtClean="0"/>
              <a:t>highway</a:t>
            </a:r>
            <a:r>
              <a:rPr lang="ru-RU" sz="2000" dirty="0" smtClean="0"/>
              <a:t> </a:t>
            </a:r>
            <a:r>
              <a:rPr lang="ru-RU" sz="2000" dirty="0" err="1" smtClean="0"/>
              <a:t>connects</a:t>
            </a:r>
            <a:r>
              <a:rPr lang="ru-RU" sz="2000" dirty="0" smtClean="0"/>
              <a:t> </a:t>
            </a:r>
            <a:r>
              <a:rPr lang="ru-RU" sz="2000" dirty="0" err="1" smtClean="0"/>
              <a:t>the</a:t>
            </a:r>
            <a:r>
              <a:rPr lang="ru-RU" sz="2000" dirty="0" smtClean="0"/>
              <a:t> </a:t>
            </a:r>
            <a:r>
              <a:rPr lang="ru-RU" sz="2000" dirty="0" err="1" smtClean="0"/>
              <a:t>Pamir</a:t>
            </a:r>
            <a:r>
              <a:rPr lang="ru-RU" sz="2000" dirty="0" smtClean="0"/>
              <a:t> </a:t>
            </a:r>
            <a:r>
              <a:rPr lang="ru-RU" sz="2000" dirty="0" err="1" smtClean="0"/>
              <a:t>Mountains</a:t>
            </a:r>
            <a:r>
              <a:rPr lang="ru-RU" sz="2000" dirty="0" smtClean="0"/>
              <a:t> </a:t>
            </a:r>
            <a:r>
              <a:rPr lang="ru-RU" sz="2000" dirty="0" err="1" smtClean="0"/>
              <a:t>with</a:t>
            </a:r>
            <a:r>
              <a:rPr lang="ru-RU" sz="2000" dirty="0" smtClean="0"/>
              <a:t> </a:t>
            </a:r>
            <a:r>
              <a:rPr lang="ru-RU" sz="2000" dirty="0" err="1" smtClean="0"/>
              <a:t>Khorog</a:t>
            </a:r>
            <a:r>
              <a:rPr lang="ru-RU" sz="2000" dirty="0" smtClean="0"/>
              <a:t>, </a:t>
            </a:r>
            <a:r>
              <a:rPr lang="ru-RU" sz="2000" dirty="0" err="1" smtClean="0"/>
              <a:t>in</a:t>
            </a:r>
            <a:r>
              <a:rPr lang="ru-RU" sz="2000" dirty="0" smtClean="0"/>
              <a:t> </a:t>
            </a:r>
            <a:r>
              <a:rPr lang="ru-RU" sz="2000" dirty="0" err="1" smtClean="0"/>
              <a:t>Tajikistan</a:t>
            </a:r>
            <a:r>
              <a:rPr lang="ru-RU" sz="2000" dirty="0" smtClean="0"/>
              <a:t>, </a:t>
            </a:r>
            <a:r>
              <a:rPr lang="ru-RU" sz="2000" dirty="0" err="1" smtClean="0"/>
              <a:t>and</a:t>
            </a:r>
            <a:r>
              <a:rPr lang="ru-RU" sz="2000" dirty="0" smtClean="0"/>
              <a:t> </a:t>
            </a:r>
            <a:r>
              <a:rPr lang="ru-RU" sz="2000" dirty="0" err="1" smtClean="0"/>
              <a:t>Osh</a:t>
            </a:r>
            <a:r>
              <a:rPr lang="ru-RU" sz="2000" dirty="0" smtClean="0"/>
              <a:t>, </a:t>
            </a:r>
            <a:r>
              <a:rPr lang="ru-RU" sz="2000" dirty="0" err="1" smtClean="0"/>
              <a:t>in</a:t>
            </a:r>
            <a:r>
              <a:rPr lang="ru-RU" sz="2000" dirty="0" smtClean="0"/>
              <a:t> </a:t>
            </a:r>
            <a:r>
              <a:rPr lang="ru-RU" sz="2000" dirty="0" err="1" smtClean="0"/>
              <a:t>Kyrgyzstan</a:t>
            </a:r>
            <a:r>
              <a:rPr lang="ru-RU" sz="2000" dirty="0" smtClean="0"/>
              <a:t>. </a:t>
            </a:r>
            <a:r>
              <a:rPr lang="ru-RU" sz="2000" dirty="0" err="1" smtClean="0"/>
              <a:t>The</a:t>
            </a:r>
            <a:r>
              <a:rPr lang="ru-RU" sz="2000" dirty="0" smtClean="0"/>
              <a:t> </a:t>
            </a:r>
            <a:r>
              <a:rPr lang="ru-RU" sz="2000" dirty="0" err="1" smtClean="0"/>
              <a:t>highway</a:t>
            </a:r>
            <a:r>
              <a:rPr lang="ru-RU" sz="2000" dirty="0" smtClean="0"/>
              <a:t> </a:t>
            </a:r>
            <a:r>
              <a:rPr lang="ru-RU" sz="2000" dirty="0" err="1" smtClean="0"/>
              <a:t>covers</a:t>
            </a:r>
            <a:r>
              <a:rPr lang="ru-RU" sz="2000" dirty="0" smtClean="0"/>
              <a:t> </a:t>
            </a:r>
            <a:r>
              <a:rPr lang="ru-RU" sz="2000" dirty="0" err="1" smtClean="0"/>
              <a:t>a</a:t>
            </a:r>
            <a:r>
              <a:rPr lang="ru-RU" sz="2000" dirty="0" smtClean="0"/>
              <a:t> </a:t>
            </a:r>
            <a:r>
              <a:rPr lang="ru-RU" sz="2000" dirty="0" err="1" smtClean="0"/>
              <a:t>total</a:t>
            </a:r>
            <a:r>
              <a:rPr lang="ru-RU" sz="2000" dirty="0" smtClean="0"/>
              <a:t> </a:t>
            </a:r>
            <a:r>
              <a:rPr lang="ru-RU" sz="2000" dirty="0" err="1" smtClean="0"/>
              <a:t>of</a:t>
            </a:r>
            <a:r>
              <a:rPr lang="ru-RU" sz="2000" dirty="0" smtClean="0"/>
              <a:t> 1,325 </a:t>
            </a:r>
            <a:r>
              <a:rPr lang="ru-RU" sz="2000" dirty="0" err="1" smtClean="0"/>
              <a:t>km</a:t>
            </a:r>
            <a:r>
              <a:rPr lang="ru-RU" sz="2000" dirty="0" smtClean="0"/>
              <a:t> (825 </a:t>
            </a:r>
            <a:r>
              <a:rPr lang="ru-RU" sz="2000" dirty="0" err="1" smtClean="0"/>
              <a:t>miles</a:t>
            </a:r>
            <a:r>
              <a:rPr lang="ru-RU" sz="2000" dirty="0" smtClean="0"/>
              <a:t>), </a:t>
            </a:r>
            <a:r>
              <a:rPr lang="ru-RU" sz="2000" dirty="0" err="1" smtClean="0"/>
              <a:t>traveling</a:t>
            </a:r>
            <a:r>
              <a:rPr lang="ru-RU" sz="2000" dirty="0" smtClean="0"/>
              <a:t> </a:t>
            </a:r>
            <a:r>
              <a:rPr lang="ru-RU" sz="2000" dirty="0" err="1" smtClean="0"/>
              <a:t>along</a:t>
            </a:r>
            <a:r>
              <a:rPr lang="ru-RU" sz="2000" dirty="0" smtClean="0"/>
              <a:t> </a:t>
            </a:r>
            <a:r>
              <a:rPr lang="ru-RU" sz="2000" dirty="0" err="1" smtClean="0"/>
              <a:t>the</a:t>
            </a:r>
            <a:r>
              <a:rPr lang="ru-RU" sz="2000" dirty="0" smtClean="0"/>
              <a:t> </a:t>
            </a:r>
            <a:r>
              <a:rPr lang="ru-RU" sz="2000" dirty="0" err="1" smtClean="0"/>
              <a:t>borders</a:t>
            </a:r>
            <a:r>
              <a:rPr lang="ru-RU" sz="2000" dirty="0" smtClean="0"/>
              <a:t> </a:t>
            </a:r>
            <a:r>
              <a:rPr lang="ru-RU" sz="2000" dirty="0" err="1" smtClean="0"/>
              <a:t>with</a:t>
            </a:r>
            <a:r>
              <a:rPr lang="ru-RU" sz="2000" dirty="0" smtClean="0"/>
              <a:t> </a:t>
            </a:r>
            <a:r>
              <a:rPr lang="ru-RU" sz="2000" dirty="0" err="1" smtClean="0"/>
              <a:t>Afghanistan</a:t>
            </a:r>
            <a:r>
              <a:rPr lang="ru-RU" sz="2000" dirty="0" smtClean="0"/>
              <a:t> </a:t>
            </a:r>
            <a:r>
              <a:rPr lang="ru-RU" sz="2000" dirty="0" err="1" smtClean="0"/>
              <a:t>and</a:t>
            </a:r>
            <a:r>
              <a:rPr lang="ru-RU" sz="2000" dirty="0" smtClean="0"/>
              <a:t> </a:t>
            </a:r>
            <a:r>
              <a:rPr lang="ru-RU" sz="2000" dirty="0" err="1" smtClean="0"/>
              <a:t>China</a:t>
            </a:r>
            <a:r>
              <a:rPr lang="ru-RU" sz="2000" dirty="0" smtClean="0"/>
              <a:t> </a:t>
            </a:r>
            <a:r>
              <a:rPr lang="ru-RU" sz="2000" dirty="0" err="1" smtClean="0"/>
              <a:t>and</a:t>
            </a:r>
            <a:r>
              <a:rPr lang="ru-RU" sz="2000" dirty="0" smtClean="0"/>
              <a:t> </a:t>
            </a:r>
            <a:r>
              <a:rPr lang="ru-RU" sz="2000" dirty="0" err="1" smtClean="0"/>
              <a:t>reaching</a:t>
            </a:r>
            <a:r>
              <a:rPr lang="ru-RU" sz="2000" dirty="0" smtClean="0"/>
              <a:t> </a:t>
            </a:r>
            <a:r>
              <a:rPr lang="ru-RU" sz="2000" dirty="0" err="1" smtClean="0"/>
              <a:t>a</a:t>
            </a:r>
            <a:r>
              <a:rPr lang="ru-RU" sz="2000" dirty="0" smtClean="0"/>
              <a:t> </a:t>
            </a:r>
            <a:r>
              <a:rPr lang="ru-RU" sz="2000" dirty="0" err="1" smtClean="0"/>
              <a:t>high</a:t>
            </a:r>
            <a:r>
              <a:rPr lang="ru-RU" sz="2000" dirty="0" smtClean="0"/>
              <a:t> </a:t>
            </a:r>
            <a:r>
              <a:rPr lang="ru-RU" sz="2000" dirty="0" err="1" smtClean="0"/>
              <a:t>point</a:t>
            </a:r>
            <a:r>
              <a:rPr lang="ru-RU" sz="2000" dirty="0" smtClean="0"/>
              <a:t> </a:t>
            </a:r>
            <a:r>
              <a:rPr lang="ru-RU" sz="2000" dirty="0" err="1" smtClean="0"/>
              <a:t>at</a:t>
            </a:r>
            <a:r>
              <a:rPr lang="ru-RU" sz="2000" dirty="0" smtClean="0"/>
              <a:t> </a:t>
            </a:r>
            <a:r>
              <a:rPr lang="ru-RU" sz="2000" dirty="0" err="1" smtClean="0"/>
              <a:t>Ak-Baytal</a:t>
            </a:r>
            <a:r>
              <a:rPr lang="ru-RU" sz="2000" dirty="0" smtClean="0"/>
              <a:t> </a:t>
            </a:r>
            <a:r>
              <a:rPr lang="ru-RU" sz="2000" dirty="0" err="1" smtClean="0"/>
              <a:t>Pass</a:t>
            </a:r>
            <a:r>
              <a:rPr lang="ru-RU" sz="2000" dirty="0" smtClean="0"/>
              <a:t>, </a:t>
            </a:r>
            <a:r>
              <a:rPr lang="ru-RU" sz="2000" dirty="0" err="1" smtClean="0"/>
              <a:t>at</a:t>
            </a:r>
            <a:r>
              <a:rPr lang="ru-RU" sz="2000" dirty="0" smtClean="0"/>
              <a:t> 4,655 </a:t>
            </a:r>
            <a:r>
              <a:rPr lang="ru-RU" sz="2000" dirty="0" err="1" smtClean="0"/>
              <a:t>m</a:t>
            </a:r>
            <a:r>
              <a:rPr lang="ru-RU" sz="2000" dirty="0" smtClean="0"/>
              <a:t> (15,272 </a:t>
            </a:r>
            <a:r>
              <a:rPr lang="ru-RU" sz="2000" dirty="0" err="1" smtClean="0"/>
              <a:t>feet</a:t>
            </a:r>
            <a:r>
              <a:rPr lang="ru-RU" sz="2000" dirty="0" smtClean="0"/>
              <a:t>) </a:t>
            </a:r>
            <a:r>
              <a:rPr lang="ru-RU" sz="2000" dirty="0" err="1" smtClean="0"/>
              <a:t>above</a:t>
            </a:r>
            <a:r>
              <a:rPr lang="ru-RU" sz="2000" dirty="0" smtClean="0"/>
              <a:t> </a:t>
            </a:r>
            <a:r>
              <a:rPr lang="ru-RU" sz="2000" dirty="0" err="1" smtClean="0"/>
              <a:t>sea</a:t>
            </a:r>
            <a:r>
              <a:rPr lang="ru-RU" sz="2000" dirty="0" smtClean="0"/>
              <a:t> </a:t>
            </a:r>
            <a:r>
              <a:rPr lang="ru-RU" sz="2000" dirty="0" err="1" smtClean="0"/>
              <a:t>level</a:t>
            </a:r>
            <a:r>
              <a:rPr lang="ru-RU" sz="2000" dirty="0" smtClean="0"/>
              <a:t>. </a:t>
            </a:r>
            <a:r>
              <a:rPr lang="ru-RU" sz="2000" dirty="0" err="1" smtClean="0"/>
              <a:t>The</a:t>
            </a:r>
            <a:r>
              <a:rPr lang="ru-RU" sz="2000" dirty="0" smtClean="0"/>
              <a:t> </a:t>
            </a:r>
            <a:r>
              <a:rPr lang="ru-RU" sz="2000" dirty="0" err="1" smtClean="0"/>
              <a:t>Pamir</a:t>
            </a:r>
            <a:r>
              <a:rPr lang="ru-RU" sz="2000" dirty="0" smtClean="0"/>
              <a:t> </a:t>
            </a:r>
            <a:r>
              <a:rPr lang="ru-RU" sz="2000" dirty="0" err="1" smtClean="0"/>
              <a:t>Mountains</a:t>
            </a:r>
            <a:r>
              <a:rPr lang="ru-RU" sz="2000" dirty="0" smtClean="0"/>
              <a:t> </a:t>
            </a:r>
            <a:r>
              <a:rPr lang="ru-RU" sz="2000" dirty="0" err="1" smtClean="0"/>
              <a:t>are</a:t>
            </a:r>
            <a:r>
              <a:rPr lang="ru-RU" sz="2000" dirty="0" smtClean="0"/>
              <a:t> </a:t>
            </a:r>
            <a:r>
              <a:rPr lang="ru-RU" sz="2000" dirty="0" err="1" smtClean="0"/>
              <a:t>famous</a:t>
            </a:r>
            <a:r>
              <a:rPr lang="ru-RU" sz="2000" dirty="0" smtClean="0"/>
              <a:t> </a:t>
            </a:r>
            <a:r>
              <a:rPr lang="ru-RU" sz="2000" dirty="0" err="1" smtClean="0"/>
              <a:t>for</a:t>
            </a:r>
            <a:r>
              <a:rPr lang="ru-RU" sz="2000" dirty="0" smtClean="0"/>
              <a:t> </a:t>
            </a:r>
            <a:r>
              <a:rPr lang="ru-RU" sz="2000" dirty="0" err="1" smtClean="0"/>
              <a:t>their</a:t>
            </a:r>
            <a:r>
              <a:rPr lang="ru-RU" sz="2000" dirty="0" smtClean="0"/>
              <a:t> </a:t>
            </a:r>
            <a:r>
              <a:rPr lang="ru-RU" sz="2000" dirty="0" err="1" smtClean="0"/>
              <a:t>beautiful</a:t>
            </a:r>
            <a:r>
              <a:rPr lang="ru-RU" sz="2000" dirty="0" smtClean="0"/>
              <a:t> </a:t>
            </a:r>
            <a:r>
              <a:rPr lang="ru-RU" sz="2000" dirty="0" err="1" smtClean="0"/>
              <a:t>valleys</a:t>
            </a:r>
            <a:r>
              <a:rPr lang="ru-RU" sz="2000" dirty="0" smtClean="0"/>
              <a:t> </a:t>
            </a:r>
            <a:r>
              <a:rPr lang="ru-RU" sz="2000" dirty="0" err="1" smtClean="0"/>
              <a:t>and</a:t>
            </a:r>
            <a:r>
              <a:rPr lang="ru-RU" sz="2000" dirty="0" smtClean="0"/>
              <a:t> </a:t>
            </a:r>
            <a:r>
              <a:rPr lang="ru-RU" sz="2000" dirty="0" err="1" smtClean="0"/>
              <a:t>colorful</a:t>
            </a:r>
            <a:r>
              <a:rPr lang="ru-RU" sz="2000" dirty="0" smtClean="0"/>
              <a:t> </a:t>
            </a:r>
            <a:r>
              <a:rPr lang="ru-RU" sz="2000" dirty="0" err="1" smtClean="0"/>
              <a:t>mountain</a:t>
            </a:r>
            <a:r>
              <a:rPr lang="ru-RU" sz="2000" dirty="0" smtClean="0"/>
              <a:t> </a:t>
            </a:r>
            <a:r>
              <a:rPr lang="ru-RU" sz="2000" dirty="0" err="1" smtClean="0"/>
              <a:t>villages</a:t>
            </a:r>
            <a:r>
              <a:rPr lang="ru-RU" sz="2000" dirty="0" smtClean="0"/>
              <a:t>, </a:t>
            </a:r>
            <a:r>
              <a:rPr lang="ru-RU" sz="2000" dirty="0" err="1" smtClean="0"/>
              <a:t>where</a:t>
            </a:r>
            <a:r>
              <a:rPr lang="ru-RU" sz="2000" dirty="0" smtClean="0"/>
              <a:t> </a:t>
            </a:r>
            <a:r>
              <a:rPr lang="ru-RU" sz="2000" dirty="0" err="1" smtClean="0"/>
              <a:t>the</a:t>
            </a:r>
            <a:r>
              <a:rPr lang="ru-RU" sz="2000" dirty="0" smtClean="0"/>
              <a:t> </a:t>
            </a:r>
            <a:r>
              <a:rPr lang="ru-RU" sz="2000" dirty="0" err="1" smtClean="0"/>
              <a:t>lifestyle</a:t>
            </a:r>
            <a:r>
              <a:rPr lang="ru-RU" sz="2000" dirty="0" smtClean="0"/>
              <a:t> </a:t>
            </a:r>
            <a:r>
              <a:rPr lang="ru-RU" sz="2000" dirty="0" err="1" smtClean="0"/>
              <a:t>and</a:t>
            </a:r>
            <a:r>
              <a:rPr lang="ru-RU" sz="2000" dirty="0" smtClean="0"/>
              <a:t> </a:t>
            </a:r>
            <a:r>
              <a:rPr lang="ru-RU" sz="2000" dirty="0" err="1" smtClean="0"/>
              <a:t>traditions</a:t>
            </a:r>
            <a:r>
              <a:rPr lang="ru-RU" sz="2000" dirty="0" smtClean="0"/>
              <a:t> </a:t>
            </a:r>
            <a:r>
              <a:rPr lang="ru-RU" sz="2000" dirty="0" err="1" smtClean="0"/>
              <a:t>have</a:t>
            </a:r>
            <a:r>
              <a:rPr lang="ru-RU" sz="2000" dirty="0" smtClean="0"/>
              <a:t> </a:t>
            </a:r>
            <a:r>
              <a:rPr lang="ru-RU" sz="2000" dirty="0" err="1" smtClean="0"/>
              <a:t>been</a:t>
            </a:r>
            <a:r>
              <a:rPr lang="ru-RU" sz="2000" dirty="0" smtClean="0"/>
              <a:t> </a:t>
            </a:r>
            <a:r>
              <a:rPr lang="ru-RU" sz="2000" dirty="0" err="1" smtClean="0"/>
              <a:t>preserved</a:t>
            </a:r>
            <a:r>
              <a:rPr lang="ru-RU" sz="2000" dirty="0" smtClean="0"/>
              <a:t> </a:t>
            </a:r>
            <a:r>
              <a:rPr lang="ru-RU" sz="2000" dirty="0" err="1" smtClean="0"/>
              <a:t>until</a:t>
            </a:r>
            <a:r>
              <a:rPr lang="ru-RU" sz="2000" dirty="0" smtClean="0"/>
              <a:t> </a:t>
            </a:r>
            <a:r>
              <a:rPr lang="ru-RU" sz="2000" dirty="0" err="1" smtClean="0"/>
              <a:t>the</a:t>
            </a:r>
            <a:r>
              <a:rPr lang="ru-RU" sz="2000" dirty="0" smtClean="0"/>
              <a:t> </a:t>
            </a:r>
            <a:r>
              <a:rPr lang="ru-RU" sz="2000" dirty="0" err="1" smtClean="0"/>
              <a:t>modern</a:t>
            </a:r>
            <a:r>
              <a:rPr lang="ru-RU" sz="2000" dirty="0" smtClean="0"/>
              <a:t> </a:t>
            </a:r>
            <a:r>
              <a:rPr lang="ru-RU" sz="2000" dirty="0" err="1" smtClean="0"/>
              <a:t>day</a:t>
            </a:r>
            <a:r>
              <a:rPr lang="ru-RU" sz="2000" dirty="0" smtClean="0"/>
              <a:t>. </a:t>
            </a:r>
            <a:r>
              <a:rPr lang="ru-RU" sz="2000" dirty="0" err="1" smtClean="0"/>
              <a:t>Enjoy</a:t>
            </a:r>
            <a:r>
              <a:rPr lang="ru-RU" sz="2000" dirty="0" smtClean="0"/>
              <a:t> </a:t>
            </a:r>
            <a:r>
              <a:rPr lang="ru-RU" sz="2000" dirty="0" err="1" smtClean="0"/>
              <a:t>mountain</a:t>
            </a:r>
            <a:r>
              <a:rPr lang="ru-RU" sz="2000" dirty="0" smtClean="0"/>
              <a:t> </a:t>
            </a:r>
            <a:r>
              <a:rPr lang="ru-RU" sz="2000" dirty="0" err="1" smtClean="0"/>
              <a:t>vistas</a:t>
            </a:r>
            <a:r>
              <a:rPr lang="ru-RU" sz="2000" dirty="0" smtClean="0"/>
              <a:t> </a:t>
            </a:r>
            <a:r>
              <a:rPr lang="ru-RU" sz="2000" dirty="0" err="1" smtClean="0"/>
              <a:t>during</a:t>
            </a:r>
            <a:r>
              <a:rPr lang="ru-RU" sz="2000" dirty="0" smtClean="0"/>
              <a:t> </a:t>
            </a:r>
            <a:r>
              <a:rPr lang="ru-RU" sz="2000" dirty="0" err="1" smtClean="0"/>
              <a:t>the</a:t>
            </a:r>
            <a:r>
              <a:rPr lang="ru-RU" sz="2000" dirty="0" smtClean="0"/>
              <a:t> </a:t>
            </a:r>
            <a:r>
              <a:rPr lang="ru-RU" sz="2000" dirty="0" err="1" smtClean="0"/>
              <a:t>day</a:t>
            </a:r>
            <a:r>
              <a:rPr lang="ru-RU" sz="2000" dirty="0" smtClean="0"/>
              <a:t>, </a:t>
            </a:r>
            <a:r>
              <a:rPr lang="ru-RU" sz="2000" dirty="0" err="1" smtClean="0"/>
              <a:t>and</a:t>
            </a:r>
            <a:r>
              <a:rPr lang="ru-RU" sz="2000" dirty="0" smtClean="0"/>
              <a:t> </a:t>
            </a:r>
            <a:r>
              <a:rPr lang="ru-RU" sz="2000" dirty="0" err="1" smtClean="0"/>
              <a:t>bright</a:t>
            </a:r>
            <a:r>
              <a:rPr lang="ru-RU" sz="2000" dirty="0" smtClean="0"/>
              <a:t> </a:t>
            </a:r>
            <a:r>
              <a:rPr lang="ru-RU" sz="2000" dirty="0" err="1" smtClean="0"/>
              <a:t>starry</a:t>
            </a:r>
            <a:r>
              <a:rPr lang="ru-RU" sz="2000" dirty="0" smtClean="0"/>
              <a:t> </a:t>
            </a:r>
            <a:r>
              <a:rPr lang="ru-RU" sz="2000" dirty="0" err="1" smtClean="0"/>
              <a:t>skies</a:t>
            </a:r>
            <a:r>
              <a:rPr lang="ru-RU" sz="2000" dirty="0" smtClean="0"/>
              <a:t> </a:t>
            </a:r>
            <a:r>
              <a:rPr lang="ru-RU" sz="2000" dirty="0" err="1" smtClean="0"/>
              <a:t>at</a:t>
            </a:r>
            <a:r>
              <a:rPr lang="ru-RU" sz="2000" dirty="0" smtClean="0"/>
              <a:t> </a:t>
            </a:r>
            <a:r>
              <a:rPr lang="ru-RU" sz="2000" dirty="0" err="1" smtClean="0"/>
              <a:t>night</a:t>
            </a:r>
            <a:r>
              <a:rPr lang="ru-RU" sz="2000" dirty="0" smtClean="0"/>
              <a:t>.</a:t>
            </a:r>
            <a:endParaRPr lang="tg-Cyrl-TJ" sz="2000" dirty="0"/>
          </a:p>
        </p:txBody>
      </p:sp>
      <p:pic>
        <p:nvPicPr>
          <p:cNvPr id="8" name="Содержимое 7" descr="1523.jpg"/>
          <p:cNvPicPr>
            <a:picLocks noGrp="1" noChangeAspect="1"/>
          </p:cNvPicPr>
          <p:nvPr>
            <p:ph sz="half" idx="1"/>
          </p:nvPr>
        </p:nvPicPr>
        <p:blipFill>
          <a:blip r:embed="rId2"/>
          <a:stretch>
            <a:fillRect/>
          </a:stretch>
        </p:blipFill>
        <p:spPr>
          <a:xfrm>
            <a:off x="214282" y="3857628"/>
            <a:ext cx="3857652" cy="3000372"/>
          </a:xfrm>
        </p:spPr>
      </p:pic>
      <p:pic>
        <p:nvPicPr>
          <p:cNvPr id="9" name="Содержимое 8" descr="Trilling-8097.jpg"/>
          <p:cNvPicPr>
            <a:picLocks noGrp="1" noChangeAspect="1"/>
          </p:cNvPicPr>
          <p:nvPr>
            <p:ph sz="half" idx="2"/>
          </p:nvPr>
        </p:nvPicPr>
        <p:blipFill>
          <a:blip r:embed="rId3"/>
          <a:stretch>
            <a:fillRect/>
          </a:stretch>
        </p:blipFill>
        <p:spPr>
          <a:xfrm>
            <a:off x="4643439" y="3857628"/>
            <a:ext cx="3705224" cy="2857520"/>
          </a:xfrm>
        </p:spPr>
      </p:pic>
    </p:spTree>
  </p:cSld>
  <p:clrMapOvr>
    <a:masterClrMapping/>
  </p:clrMapOvr>
  <p:transition spd="med" advClick="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800" y="457200"/>
            <a:ext cx="8686800" cy="2971800"/>
          </a:xfrm>
        </p:spPr>
        <p:txBody>
          <a:bodyPr>
            <a:normAutofit/>
          </a:bodyPr>
          <a:lstStyle/>
          <a:p>
            <a:r>
              <a:rPr lang="ru-RU" sz="2400" dirty="0" err="1" smtClean="0"/>
              <a:t>You</a:t>
            </a:r>
            <a:r>
              <a:rPr lang="ru-RU" sz="2400" dirty="0" smtClean="0"/>
              <a:t> </a:t>
            </a:r>
            <a:r>
              <a:rPr lang="ru-RU" sz="2400" dirty="0" err="1" smtClean="0"/>
              <a:t>can</a:t>
            </a:r>
            <a:r>
              <a:rPr lang="ru-RU" sz="2400" dirty="0" smtClean="0"/>
              <a:t> </a:t>
            </a:r>
            <a:r>
              <a:rPr lang="ru-RU" sz="2400" dirty="0" err="1" smtClean="0"/>
              <a:t>also</a:t>
            </a:r>
            <a:r>
              <a:rPr lang="ru-RU" sz="2400" dirty="0" smtClean="0"/>
              <a:t> </a:t>
            </a:r>
            <a:r>
              <a:rPr lang="ru-RU" sz="2400" dirty="0" err="1" smtClean="0"/>
              <a:t>take</a:t>
            </a:r>
            <a:r>
              <a:rPr lang="ru-RU" sz="2400" dirty="0" smtClean="0"/>
              <a:t> </a:t>
            </a:r>
            <a:r>
              <a:rPr lang="ru-RU" sz="2400" dirty="0" err="1" smtClean="0"/>
              <a:t>a</a:t>
            </a:r>
            <a:r>
              <a:rPr lang="ru-RU" sz="2400" dirty="0" smtClean="0"/>
              <a:t> </a:t>
            </a:r>
            <a:r>
              <a:rPr lang="ru-RU" sz="2400" dirty="0" err="1" smtClean="0"/>
              <a:t>trip</a:t>
            </a:r>
            <a:r>
              <a:rPr lang="ru-RU" sz="2400" dirty="0" smtClean="0"/>
              <a:t> </a:t>
            </a:r>
            <a:r>
              <a:rPr lang="ru-RU" sz="2400" dirty="0" err="1" smtClean="0"/>
              <a:t>to</a:t>
            </a:r>
            <a:r>
              <a:rPr lang="ru-RU" sz="2400" dirty="0" smtClean="0"/>
              <a:t> </a:t>
            </a:r>
            <a:r>
              <a:rPr lang="ru-RU" sz="2400" dirty="0" err="1" smtClean="0"/>
              <a:t>the</a:t>
            </a:r>
            <a:r>
              <a:rPr lang="ru-RU" sz="2400" dirty="0" smtClean="0"/>
              <a:t> </a:t>
            </a:r>
            <a:r>
              <a:rPr lang="ru-RU" sz="2400" dirty="0" err="1" smtClean="0"/>
              <a:t>Gissar</a:t>
            </a:r>
            <a:r>
              <a:rPr lang="ru-RU" sz="2400" dirty="0" smtClean="0"/>
              <a:t> </a:t>
            </a:r>
            <a:r>
              <a:rPr lang="ru-RU" sz="2400" dirty="0" err="1" smtClean="0"/>
              <a:t>Range</a:t>
            </a:r>
            <a:r>
              <a:rPr lang="ru-RU" sz="2400" dirty="0" smtClean="0"/>
              <a:t>, </a:t>
            </a:r>
            <a:r>
              <a:rPr lang="ru-RU" sz="2400" dirty="0" err="1" smtClean="0"/>
              <a:t>and</a:t>
            </a:r>
            <a:r>
              <a:rPr lang="ru-RU" sz="2400" dirty="0" smtClean="0"/>
              <a:t> </a:t>
            </a:r>
            <a:r>
              <a:rPr lang="ru-RU" sz="2400" dirty="0" err="1" smtClean="0"/>
              <a:t>enjoy</a:t>
            </a:r>
            <a:r>
              <a:rPr lang="ru-RU" sz="2400" dirty="0" smtClean="0"/>
              <a:t> </a:t>
            </a:r>
            <a:r>
              <a:rPr lang="ru-RU" sz="2400" dirty="0" err="1" smtClean="0"/>
              <a:t>a</a:t>
            </a:r>
            <a:r>
              <a:rPr lang="ru-RU" sz="2400" dirty="0" smtClean="0"/>
              <a:t> </a:t>
            </a:r>
            <a:r>
              <a:rPr lang="ru-RU" sz="2400" dirty="0" err="1" smtClean="0"/>
              <a:t>day</a:t>
            </a:r>
            <a:r>
              <a:rPr lang="ru-RU" sz="2400" dirty="0" smtClean="0"/>
              <a:t> (</a:t>
            </a:r>
            <a:r>
              <a:rPr lang="ru-RU" sz="2400" dirty="0" err="1" smtClean="0"/>
              <a:t>or</a:t>
            </a:r>
            <a:r>
              <a:rPr lang="ru-RU" sz="2400" dirty="0" smtClean="0"/>
              <a:t> </a:t>
            </a:r>
            <a:r>
              <a:rPr lang="ru-RU" sz="2400" dirty="0" err="1" smtClean="0"/>
              <a:t>more</a:t>
            </a:r>
            <a:r>
              <a:rPr lang="ru-RU" sz="2400" dirty="0" smtClean="0"/>
              <a:t>) </a:t>
            </a:r>
            <a:r>
              <a:rPr lang="ru-RU" sz="2400" dirty="0" err="1" smtClean="0"/>
              <a:t>on</a:t>
            </a:r>
            <a:r>
              <a:rPr lang="ru-RU" sz="2400" dirty="0" smtClean="0"/>
              <a:t> </a:t>
            </a:r>
            <a:r>
              <a:rPr lang="ru-RU" sz="2400" dirty="0" err="1" smtClean="0"/>
              <a:t>the</a:t>
            </a:r>
            <a:r>
              <a:rPr lang="ru-RU" sz="2400" dirty="0" smtClean="0"/>
              <a:t> </a:t>
            </a:r>
            <a:r>
              <a:rPr lang="ru-RU" sz="2400" dirty="0" err="1" smtClean="0"/>
              <a:t>shores</a:t>
            </a:r>
            <a:r>
              <a:rPr lang="ru-RU" sz="2400" dirty="0" smtClean="0"/>
              <a:t> </a:t>
            </a:r>
            <a:r>
              <a:rPr lang="ru-RU" sz="2400" dirty="0" err="1" smtClean="0"/>
              <a:t>of</a:t>
            </a:r>
            <a:r>
              <a:rPr lang="ru-RU" sz="2400" dirty="0" smtClean="0"/>
              <a:t> </a:t>
            </a:r>
            <a:r>
              <a:rPr lang="ru-RU" sz="2400" dirty="0" err="1" smtClean="0"/>
              <a:t>Iskanderkul</a:t>
            </a:r>
            <a:r>
              <a:rPr lang="ru-RU" sz="2400" dirty="0" smtClean="0"/>
              <a:t>, </a:t>
            </a:r>
            <a:r>
              <a:rPr lang="ru-RU" sz="2400" dirty="0" err="1" smtClean="0"/>
              <a:t>a</a:t>
            </a:r>
            <a:r>
              <a:rPr lang="ru-RU" sz="2400" dirty="0" smtClean="0"/>
              <a:t> </a:t>
            </a:r>
            <a:r>
              <a:rPr lang="ru-RU" sz="2400" dirty="0" err="1" smtClean="0"/>
              <a:t>gorgeous</a:t>
            </a:r>
            <a:r>
              <a:rPr lang="ru-RU" sz="2400" dirty="0" smtClean="0"/>
              <a:t> </a:t>
            </a:r>
            <a:r>
              <a:rPr lang="ru-RU" sz="2400" dirty="0" err="1" smtClean="0"/>
              <a:t>alpine</a:t>
            </a:r>
            <a:r>
              <a:rPr lang="ru-RU" sz="2400" dirty="0" smtClean="0"/>
              <a:t> </a:t>
            </a:r>
            <a:r>
              <a:rPr lang="ru-RU" sz="2400" dirty="0" err="1" smtClean="0"/>
              <a:t>lake</a:t>
            </a:r>
            <a:r>
              <a:rPr lang="ru-RU" sz="2400" dirty="0" smtClean="0"/>
              <a:t> </a:t>
            </a:r>
            <a:r>
              <a:rPr lang="ru-RU" sz="2400" dirty="0" err="1" smtClean="0"/>
              <a:t>named</a:t>
            </a:r>
            <a:r>
              <a:rPr lang="ru-RU" sz="2400" dirty="0" smtClean="0"/>
              <a:t> </a:t>
            </a:r>
            <a:r>
              <a:rPr lang="ru-RU" sz="2400" dirty="0" err="1" smtClean="0"/>
              <a:t>after</a:t>
            </a:r>
            <a:r>
              <a:rPr lang="ru-RU" sz="2400" dirty="0" smtClean="0"/>
              <a:t> </a:t>
            </a:r>
            <a:r>
              <a:rPr lang="ru-RU" sz="2400" dirty="0" err="1" smtClean="0"/>
              <a:t>Alexander</a:t>
            </a:r>
            <a:r>
              <a:rPr lang="ru-RU" sz="2400" dirty="0" smtClean="0"/>
              <a:t> </a:t>
            </a:r>
            <a:r>
              <a:rPr lang="ru-RU" sz="2400" dirty="0" err="1" smtClean="0"/>
              <a:t>the</a:t>
            </a:r>
            <a:r>
              <a:rPr lang="ru-RU" sz="2400" dirty="0" smtClean="0"/>
              <a:t> </a:t>
            </a:r>
            <a:r>
              <a:rPr lang="ru-RU" sz="2400" dirty="0" err="1" smtClean="0"/>
              <a:t>Great</a:t>
            </a:r>
            <a:r>
              <a:rPr lang="ru-RU" sz="2400" dirty="0" smtClean="0"/>
              <a:t>. </a:t>
            </a:r>
            <a:r>
              <a:rPr lang="ru-RU" sz="2400" dirty="0" err="1" smtClean="0"/>
              <a:t>The</a:t>
            </a:r>
            <a:r>
              <a:rPr lang="ru-RU" sz="2400" dirty="0" smtClean="0"/>
              <a:t> </a:t>
            </a:r>
            <a:r>
              <a:rPr lang="ru-RU" sz="2400" dirty="0" err="1" smtClean="0"/>
              <a:t>great</a:t>
            </a:r>
            <a:r>
              <a:rPr lang="ru-RU" sz="2400" dirty="0" smtClean="0"/>
              <a:t> </a:t>
            </a:r>
            <a:r>
              <a:rPr lang="ru-RU" sz="2400" dirty="0" err="1" smtClean="0"/>
              <a:t>warrior</a:t>
            </a:r>
            <a:r>
              <a:rPr lang="ru-RU" sz="2400" dirty="0" smtClean="0"/>
              <a:t> </a:t>
            </a:r>
            <a:r>
              <a:rPr lang="ru-RU" sz="2400" dirty="0" err="1" smtClean="0"/>
              <a:t>rested</a:t>
            </a:r>
            <a:r>
              <a:rPr lang="ru-RU" sz="2400" dirty="0" smtClean="0"/>
              <a:t> </a:t>
            </a:r>
            <a:r>
              <a:rPr lang="ru-RU" sz="2400" dirty="0" err="1" smtClean="0"/>
              <a:t>here</a:t>
            </a:r>
            <a:r>
              <a:rPr lang="ru-RU" sz="2400" dirty="0" smtClean="0"/>
              <a:t> </a:t>
            </a:r>
            <a:r>
              <a:rPr lang="ru-RU" sz="2400" dirty="0" err="1" smtClean="0"/>
              <a:t>with</a:t>
            </a:r>
            <a:r>
              <a:rPr lang="ru-RU" sz="2400" dirty="0" smtClean="0"/>
              <a:t> </a:t>
            </a:r>
            <a:r>
              <a:rPr lang="ru-RU" sz="2400" dirty="0" err="1" smtClean="0"/>
              <a:t>his</a:t>
            </a:r>
            <a:r>
              <a:rPr lang="ru-RU" sz="2400" dirty="0" smtClean="0"/>
              <a:t> </a:t>
            </a:r>
            <a:r>
              <a:rPr lang="ru-RU" sz="2400" dirty="0" err="1" smtClean="0"/>
              <a:t>army</a:t>
            </a:r>
            <a:r>
              <a:rPr lang="ru-RU" sz="2400" dirty="0" smtClean="0"/>
              <a:t>, </a:t>
            </a:r>
            <a:r>
              <a:rPr lang="ru-RU" sz="2400" dirty="0" err="1" smtClean="0"/>
              <a:t>next</a:t>
            </a:r>
            <a:r>
              <a:rPr lang="ru-RU" sz="2400" dirty="0" smtClean="0"/>
              <a:t> </a:t>
            </a:r>
            <a:r>
              <a:rPr lang="ru-RU" sz="2400" dirty="0" err="1" smtClean="0"/>
              <a:t>to</a:t>
            </a:r>
            <a:r>
              <a:rPr lang="ru-RU" sz="2400" dirty="0" smtClean="0"/>
              <a:t> </a:t>
            </a:r>
            <a:r>
              <a:rPr lang="ru-RU" sz="2400" dirty="0" err="1" smtClean="0"/>
              <a:t>the</a:t>
            </a:r>
            <a:r>
              <a:rPr lang="ru-RU" sz="2400" dirty="0" smtClean="0"/>
              <a:t> </a:t>
            </a:r>
            <a:r>
              <a:rPr lang="ru-RU" sz="2400" dirty="0" err="1" smtClean="0"/>
              <a:t>turquoise</a:t>
            </a:r>
            <a:r>
              <a:rPr lang="ru-RU" sz="2400" dirty="0" smtClean="0"/>
              <a:t> </a:t>
            </a:r>
            <a:r>
              <a:rPr lang="ru-RU" sz="2400" dirty="0" err="1" smtClean="0"/>
              <a:t>and</a:t>
            </a:r>
            <a:r>
              <a:rPr lang="ru-RU" sz="2400" dirty="0" smtClean="0"/>
              <a:t> </a:t>
            </a:r>
            <a:r>
              <a:rPr lang="ru-RU" sz="2400" dirty="0" err="1" smtClean="0"/>
              <a:t>dark</a:t>
            </a:r>
            <a:r>
              <a:rPr lang="ru-RU" sz="2400" dirty="0" smtClean="0"/>
              <a:t> </a:t>
            </a:r>
            <a:r>
              <a:rPr lang="ru-RU" sz="2400" dirty="0" err="1" smtClean="0"/>
              <a:t>lilac</a:t>
            </a:r>
            <a:r>
              <a:rPr lang="ru-RU" sz="2400" dirty="0" smtClean="0"/>
              <a:t> </a:t>
            </a:r>
            <a:r>
              <a:rPr lang="ru-RU" sz="2400" dirty="0" err="1" smtClean="0"/>
              <a:t>waters</a:t>
            </a:r>
            <a:r>
              <a:rPr lang="ru-RU" sz="2400" dirty="0" smtClean="0"/>
              <a:t>. </a:t>
            </a:r>
            <a:r>
              <a:rPr lang="ru-RU" sz="2400" dirty="0" err="1" smtClean="0"/>
              <a:t>Or</a:t>
            </a:r>
            <a:r>
              <a:rPr lang="ru-RU" sz="2400" dirty="0" smtClean="0"/>
              <a:t> </a:t>
            </a:r>
            <a:r>
              <a:rPr lang="ru-RU" sz="2400" dirty="0" err="1" smtClean="0"/>
              <a:t>take</a:t>
            </a:r>
            <a:r>
              <a:rPr lang="ru-RU" sz="2400" dirty="0" smtClean="0"/>
              <a:t> </a:t>
            </a:r>
            <a:r>
              <a:rPr lang="ru-RU" sz="2400" dirty="0" err="1" smtClean="0"/>
              <a:t>a</a:t>
            </a:r>
            <a:r>
              <a:rPr lang="ru-RU" sz="2400" dirty="0" smtClean="0"/>
              <a:t> </a:t>
            </a:r>
            <a:r>
              <a:rPr lang="ru-RU" sz="2400" dirty="0" err="1" smtClean="0"/>
              <a:t>hike</a:t>
            </a:r>
            <a:r>
              <a:rPr lang="ru-RU" sz="2400" dirty="0" smtClean="0"/>
              <a:t> </a:t>
            </a:r>
            <a:r>
              <a:rPr lang="ru-RU" sz="2400" dirty="0" err="1" smtClean="0"/>
              <a:t>through</a:t>
            </a:r>
            <a:r>
              <a:rPr lang="ru-RU" sz="2400" dirty="0" smtClean="0"/>
              <a:t> </a:t>
            </a:r>
            <a:r>
              <a:rPr lang="ru-RU" sz="2400" dirty="0" err="1" smtClean="0"/>
              <a:t>the</a:t>
            </a:r>
            <a:r>
              <a:rPr lang="ru-RU" sz="2400" dirty="0" smtClean="0"/>
              <a:t> </a:t>
            </a:r>
            <a:r>
              <a:rPr lang="ru-RU" sz="2400" dirty="0" err="1" smtClean="0"/>
              <a:t>Famm</a:t>
            </a:r>
            <a:r>
              <a:rPr lang="ru-RU" sz="2400" dirty="0" smtClean="0"/>
              <a:t> </a:t>
            </a:r>
            <a:r>
              <a:rPr lang="ru-RU" sz="2400" dirty="0" err="1" smtClean="0"/>
              <a:t>Mountains</a:t>
            </a:r>
            <a:r>
              <a:rPr lang="ru-RU" sz="2400" dirty="0" smtClean="0"/>
              <a:t>, </a:t>
            </a:r>
            <a:r>
              <a:rPr lang="ru-RU" sz="2400" dirty="0" err="1" smtClean="0"/>
              <a:t>with</a:t>
            </a:r>
            <a:r>
              <a:rPr lang="ru-RU" sz="2400" dirty="0" smtClean="0"/>
              <a:t> </a:t>
            </a:r>
            <a:r>
              <a:rPr lang="ru-RU" sz="2400" dirty="0" err="1" smtClean="0"/>
              <a:t>their</a:t>
            </a:r>
            <a:r>
              <a:rPr lang="ru-RU" sz="2400" dirty="0" smtClean="0"/>
              <a:t> </a:t>
            </a:r>
            <a:r>
              <a:rPr lang="ru-RU" sz="2400" dirty="0" err="1" smtClean="0"/>
              <a:t>own</a:t>
            </a:r>
            <a:r>
              <a:rPr lang="ru-RU" sz="2400" dirty="0" smtClean="0"/>
              <a:t> </a:t>
            </a:r>
            <a:r>
              <a:rPr lang="ru-RU" sz="2400" dirty="0" err="1" smtClean="0"/>
              <a:t>hidden</a:t>
            </a:r>
            <a:r>
              <a:rPr lang="ru-RU" sz="2400" dirty="0" smtClean="0"/>
              <a:t> </a:t>
            </a:r>
            <a:r>
              <a:rPr lang="ru-RU" sz="2400" dirty="0" err="1" smtClean="0"/>
              <a:t>lakes</a:t>
            </a:r>
            <a:r>
              <a:rPr lang="ru-RU" sz="2400" dirty="0" smtClean="0"/>
              <a:t> </a:t>
            </a:r>
            <a:r>
              <a:rPr lang="ru-RU" sz="2400" dirty="0" err="1" smtClean="0"/>
              <a:t>and</a:t>
            </a:r>
            <a:r>
              <a:rPr lang="ru-RU" sz="2400" dirty="0" smtClean="0"/>
              <a:t> </a:t>
            </a:r>
            <a:r>
              <a:rPr lang="ru-RU" sz="2400" dirty="0" err="1" smtClean="0"/>
              <a:t>spots</a:t>
            </a:r>
            <a:r>
              <a:rPr lang="ru-RU" sz="2400" dirty="0" smtClean="0"/>
              <a:t>.</a:t>
            </a:r>
            <a:endParaRPr lang="tg-Cyrl-TJ" sz="2400" dirty="0"/>
          </a:p>
        </p:txBody>
      </p:sp>
      <p:pic>
        <p:nvPicPr>
          <p:cNvPr id="7" name="Содержимое 6" descr="kanadskiyspecialistpodgotovilspisok25luchshihmesttadzhikistana.jpg"/>
          <p:cNvPicPr>
            <a:picLocks noGrp="1" noChangeAspect="1"/>
          </p:cNvPicPr>
          <p:nvPr>
            <p:ph idx="1"/>
          </p:nvPr>
        </p:nvPicPr>
        <p:blipFill>
          <a:blip r:embed="rId2"/>
          <a:stretch>
            <a:fillRect/>
          </a:stretch>
        </p:blipFill>
        <p:spPr>
          <a:xfrm>
            <a:off x="285720" y="3429000"/>
            <a:ext cx="8572560" cy="3143272"/>
          </a:xfrm>
        </p:spPr>
      </p:pic>
    </p:spTree>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2971800"/>
          </a:xfrm>
        </p:spPr>
        <p:txBody>
          <a:bodyPr>
            <a:noAutofit/>
          </a:bodyPr>
          <a:lstStyle/>
          <a:p>
            <a:r>
              <a:rPr lang="ru-RU" sz="2000" dirty="0" err="1" smtClean="0"/>
              <a:t>Tajikistan</a:t>
            </a:r>
            <a:r>
              <a:rPr lang="ru-RU" sz="2000" dirty="0" smtClean="0"/>
              <a:t> </a:t>
            </a:r>
            <a:r>
              <a:rPr lang="ru-RU" sz="2000" dirty="0" err="1" smtClean="0"/>
              <a:t>even</a:t>
            </a:r>
            <a:r>
              <a:rPr lang="ru-RU" sz="2000" dirty="0" smtClean="0"/>
              <a:t> </a:t>
            </a:r>
            <a:r>
              <a:rPr lang="ru-RU" sz="2000" dirty="0" err="1" smtClean="0"/>
              <a:t>has</a:t>
            </a:r>
            <a:r>
              <a:rPr lang="ru-RU" sz="2000" dirty="0" smtClean="0"/>
              <a:t> </a:t>
            </a:r>
            <a:r>
              <a:rPr lang="ru-RU" sz="2000" dirty="0" err="1" smtClean="0"/>
              <a:t>options</a:t>
            </a:r>
            <a:r>
              <a:rPr lang="ru-RU" sz="2000" dirty="0" smtClean="0"/>
              <a:t> </a:t>
            </a:r>
            <a:r>
              <a:rPr lang="ru-RU" sz="2000" dirty="0" err="1" smtClean="0"/>
              <a:t>for</a:t>
            </a:r>
            <a:r>
              <a:rPr lang="ru-RU" sz="2000" dirty="0" smtClean="0"/>
              <a:t> </a:t>
            </a:r>
            <a:r>
              <a:rPr lang="ru-RU" sz="2000" dirty="0" err="1" smtClean="0"/>
              <a:t>those</a:t>
            </a:r>
            <a:r>
              <a:rPr lang="ru-RU" sz="2000" dirty="0" smtClean="0"/>
              <a:t> </a:t>
            </a:r>
            <a:r>
              <a:rPr lang="ru-RU" sz="2000" dirty="0" err="1" smtClean="0"/>
              <a:t>who</a:t>
            </a:r>
            <a:r>
              <a:rPr lang="ru-RU" sz="2000" dirty="0" smtClean="0"/>
              <a:t> </a:t>
            </a:r>
            <a:r>
              <a:rPr lang="ru-RU" sz="2000" dirty="0" err="1" smtClean="0"/>
              <a:t>want</a:t>
            </a:r>
            <a:r>
              <a:rPr lang="ru-RU" sz="2000" dirty="0" smtClean="0"/>
              <a:t> </a:t>
            </a:r>
            <a:r>
              <a:rPr lang="ru-RU" sz="2000" dirty="0" err="1" smtClean="0"/>
              <a:t>to</a:t>
            </a:r>
            <a:r>
              <a:rPr lang="ru-RU" sz="2000" dirty="0" smtClean="0"/>
              <a:t> </a:t>
            </a:r>
            <a:r>
              <a:rPr lang="ru-RU" sz="2000" dirty="0" err="1" smtClean="0"/>
              <a:t>take</a:t>
            </a:r>
            <a:r>
              <a:rPr lang="ru-RU" sz="2000" dirty="0" smtClean="0"/>
              <a:t> </a:t>
            </a:r>
            <a:r>
              <a:rPr lang="ru-RU" sz="2000" dirty="0" err="1" smtClean="0"/>
              <a:t>care</a:t>
            </a:r>
            <a:r>
              <a:rPr lang="ru-RU" sz="2000" dirty="0" smtClean="0"/>
              <a:t> </a:t>
            </a:r>
            <a:r>
              <a:rPr lang="ru-RU" sz="2000" dirty="0" err="1" smtClean="0"/>
              <a:t>of</a:t>
            </a:r>
            <a:r>
              <a:rPr lang="ru-RU" sz="2000" dirty="0" smtClean="0"/>
              <a:t> </a:t>
            </a:r>
            <a:r>
              <a:rPr lang="ru-RU" sz="2000" dirty="0" err="1" smtClean="0"/>
              <a:t>their</a:t>
            </a:r>
            <a:r>
              <a:rPr lang="ru-RU" sz="2000" dirty="0" smtClean="0"/>
              <a:t> </a:t>
            </a:r>
            <a:r>
              <a:rPr lang="ru-RU" sz="2000" dirty="0" err="1" smtClean="0"/>
              <a:t>health</a:t>
            </a:r>
            <a:r>
              <a:rPr lang="ru-RU" sz="2000" dirty="0" smtClean="0"/>
              <a:t>. </a:t>
            </a:r>
            <a:r>
              <a:rPr lang="ru-RU" sz="2000" dirty="0" err="1" smtClean="0"/>
              <a:t>The</a:t>
            </a:r>
            <a:r>
              <a:rPr lang="ru-RU" sz="2000" dirty="0" smtClean="0"/>
              <a:t> </a:t>
            </a:r>
            <a:r>
              <a:rPr lang="ru-RU" sz="2000" dirty="0" err="1" smtClean="0"/>
              <a:t>Garm</a:t>
            </a:r>
            <a:r>
              <a:rPr lang="ru-RU" sz="2000" dirty="0" smtClean="0"/>
              <a:t> </a:t>
            </a:r>
            <a:r>
              <a:rPr lang="ru-RU" sz="2000" dirty="0" err="1" smtClean="0"/>
              <a:t>Chashma</a:t>
            </a:r>
            <a:r>
              <a:rPr lang="ru-RU" sz="2000" dirty="0" smtClean="0"/>
              <a:t> </a:t>
            </a:r>
            <a:r>
              <a:rPr lang="ru-RU" sz="2000" dirty="0" err="1" smtClean="0"/>
              <a:t>Hot</a:t>
            </a:r>
            <a:r>
              <a:rPr lang="ru-RU" sz="2000" dirty="0" smtClean="0"/>
              <a:t> </a:t>
            </a:r>
            <a:r>
              <a:rPr lang="ru-RU" sz="2000" dirty="0" err="1" smtClean="0"/>
              <a:t>Springs</a:t>
            </a:r>
            <a:r>
              <a:rPr lang="ru-RU" sz="2000" dirty="0" smtClean="0"/>
              <a:t>, </a:t>
            </a:r>
            <a:r>
              <a:rPr lang="ru-RU" sz="2000" dirty="0" err="1" smtClean="0"/>
              <a:t>not</a:t>
            </a:r>
            <a:r>
              <a:rPr lang="ru-RU" sz="2000" dirty="0" smtClean="0"/>
              <a:t> </a:t>
            </a:r>
            <a:r>
              <a:rPr lang="ru-RU" sz="2000" dirty="0" err="1" smtClean="0"/>
              <a:t>far</a:t>
            </a:r>
            <a:r>
              <a:rPr lang="ru-RU" sz="2000" dirty="0" smtClean="0"/>
              <a:t> </a:t>
            </a:r>
            <a:r>
              <a:rPr lang="ru-RU" sz="2000" dirty="0" err="1" smtClean="0"/>
              <a:t>from</a:t>
            </a:r>
            <a:r>
              <a:rPr lang="ru-RU" sz="2000" dirty="0" smtClean="0"/>
              <a:t> </a:t>
            </a:r>
            <a:r>
              <a:rPr lang="ru-RU" sz="2000" dirty="0" err="1" smtClean="0"/>
              <a:t>Khorog</a:t>
            </a:r>
            <a:r>
              <a:rPr lang="ru-RU" sz="2000" dirty="0" smtClean="0"/>
              <a:t>, </a:t>
            </a:r>
            <a:r>
              <a:rPr lang="ru-RU" sz="2000" dirty="0" err="1" smtClean="0"/>
              <a:t>has</a:t>
            </a:r>
            <a:r>
              <a:rPr lang="ru-RU" sz="2000" dirty="0" smtClean="0"/>
              <a:t> </a:t>
            </a:r>
            <a:r>
              <a:rPr lang="ru-RU" sz="2000" dirty="0" err="1" smtClean="0"/>
              <a:t>hot</a:t>
            </a:r>
            <a:r>
              <a:rPr lang="ru-RU" sz="2000" dirty="0" smtClean="0"/>
              <a:t> </a:t>
            </a:r>
            <a:r>
              <a:rPr lang="ru-RU" sz="2000" dirty="0" err="1" smtClean="0"/>
              <a:t>springs</a:t>
            </a:r>
            <a:r>
              <a:rPr lang="ru-RU" sz="2000" dirty="0" smtClean="0"/>
              <a:t> </a:t>
            </a:r>
            <a:r>
              <a:rPr lang="ru-RU" sz="2000" dirty="0" err="1" smtClean="0"/>
              <a:t>that</a:t>
            </a:r>
            <a:r>
              <a:rPr lang="ru-RU" sz="2000" dirty="0" smtClean="0"/>
              <a:t> </a:t>
            </a:r>
            <a:r>
              <a:rPr lang="ru-RU" sz="2000" dirty="0" err="1" smtClean="0"/>
              <a:t>reach</a:t>
            </a:r>
            <a:r>
              <a:rPr lang="ru-RU" sz="2000" dirty="0" smtClean="0"/>
              <a:t> 64 </a:t>
            </a:r>
            <a:r>
              <a:rPr lang="ru-RU" sz="2000" dirty="0" err="1" smtClean="0"/>
              <a:t>degrees</a:t>
            </a:r>
            <a:r>
              <a:rPr lang="ru-RU" sz="2000" dirty="0" smtClean="0"/>
              <a:t> C (150 F), </a:t>
            </a:r>
            <a:r>
              <a:rPr lang="ru-RU" sz="2000" dirty="0" err="1" smtClean="0"/>
              <a:t>and</a:t>
            </a:r>
            <a:r>
              <a:rPr lang="ru-RU" sz="2000" dirty="0" smtClean="0"/>
              <a:t> </a:t>
            </a:r>
            <a:r>
              <a:rPr lang="ru-RU" sz="2000" dirty="0" err="1" smtClean="0"/>
              <a:t>so</a:t>
            </a:r>
            <a:r>
              <a:rPr lang="ru-RU" sz="2000" dirty="0" smtClean="0"/>
              <a:t> </a:t>
            </a:r>
            <a:r>
              <a:rPr lang="ru-RU" sz="2000" dirty="0" err="1" smtClean="0"/>
              <a:t>many</a:t>
            </a:r>
            <a:r>
              <a:rPr lang="ru-RU" sz="2000" dirty="0" smtClean="0"/>
              <a:t> </a:t>
            </a:r>
            <a:r>
              <a:rPr lang="ru-RU" sz="2000" dirty="0" err="1" smtClean="0"/>
              <a:t>people</a:t>
            </a:r>
            <a:r>
              <a:rPr lang="ru-RU" sz="2000" dirty="0" smtClean="0"/>
              <a:t> </a:t>
            </a:r>
            <a:r>
              <a:rPr lang="ru-RU" sz="2000" dirty="0" err="1" smtClean="0"/>
              <a:t>swear</a:t>
            </a:r>
            <a:r>
              <a:rPr lang="ru-RU" sz="2000" dirty="0" smtClean="0"/>
              <a:t> </a:t>
            </a:r>
            <a:r>
              <a:rPr lang="ru-RU" sz="2000" dirty="0" err="1" smtClean="0"/>
              <a:t>by</a:t>
            </a:r>
            <a:r>
              <a:rPr lang="ru-RU" sz="2000" dirty="0" smtClean="0"/>
              <a:t> </a:t>
            </a:r>
            <a:r>
              <a:rPr lang="ru-RU" sz="2000" dirty="0" err="1" smtClean="0"/>
              <a:t>the</a:t>
            </a:r>
            <a:r>
              <a:rPr lang="ru-RU" sz="2000" dirty="0" smtClean="0"/>
              <a:t> </a:t>
            </a:r>
            <a:r>
              <a:rPr lang="ru-RU" sz="2000" dirty="0" err="1" smtClean="0"/>
              <a:t>mineral</a:t>
            </a:r>
            <a:r>
              <a:rPr lang="ru-RU" sz="2000" dirty="0" smtClean="0"/>
              <a:t> </a:t>
            </a:r>
            <a:r>
              <a:rPr lang="ru-RU" sz="2000" dirty="0" err="1" smtClean="0"/>
              <a:t>water</a:t>
            </a:r>
            <a:r>
              <a:rPr lang="ru-RU" sz="2000" dirty="0" smtClean="0"/>
              <a:t> </a:t>
            </a:r>
            <a:r>
              <a:rPr lang="ru-RU" sz="2000" dirty="0" err="1" smtClean="0"/>
              <a:t>that</a:t>
            </a:r>
            <a:r>
              <a:rPr lang="ru-RU" sz="2000" dirty="0" smtClean="0"/>
              <a:t> </a:t>
            </a:r>
            <a:r>
              <a:rPr lang="ru-RU" sz="2000" dirty="0" err="1" smtClean="0"/>
              <a:t>pilgrims</a:t>
            </a:r>
            <a:r>
              <a:rPr lang="ru-RU" sz="2000" dirty="0" smtClean="0"/>
              <a:t> </a:t>
            </a:r>
            <a:r>
              <a:rPr lang="ru-RU" sz="2000" dirty="0" err="1" smtClean="0"/>
              <a:t>often</a:t>
            </a:r>
            <a:r>
              <a:rPr lang="ru-RU" sz="2000" dirty="0" smtClean="0"/>
              <a:t> </a:t>
            </a:r>
            <a:r>
              <a:rPr lang="ru-RU" sz="2000" dirty="0" err="1" smtClean="0"/>
              <a:t>say</a:t>
            </a:r>
            <a:r>
              <a:rPr lang="ru-RU" sz="2000" dirty="0" smtClean="0"/>
              <a:t> </a:t>
            </a:r>
            <a:r>
              <a:rPr lang="ru-RU" sz="2000" dirty="0" err="1" smtClean="0"/>
              <a:t>that</a:t>
            </a:r>
            <a:r>
              <a:rPr lang="ru-RU" sz="2000" dirty="0" smtClean="0"/>
              <a:t> </a:t>
            </a:r>
            <a:r>
              <a:rPr lang="ru-RU" sz="2000" dirty="0" err="1" smtClean="0"/>
              <a:t>it</a:t>
            </a:r>
            <a:r>
              <a:rPr lang="ru-RU" sz="2000" dirty="0" smtClean="0"/>
              <a:t> </a:t>
            </a:r>
            <a:r>
              <a:rPr lang="ru-RU" sz="2000" dirty="0" err="1" smtClean="0"/>
              <a:t>is</a:t>
            </a:r>
            <a:r>
              <a:rPr lang="ru-RU" sz="2000" dirty="0" smtClean="0"/>
              <a:t> </a:t>
            </a:r>
            <a:r>
              <a:rPr lang="ru-RU" sz="2000" dirty="0" err="1" smtClean="0"/>
              <a:t>holy</a:t>
            </a:r>
            <a:r>
              <a:rPr lang="ru-RU" sz="2000" dirty="0" smtClean="0"/>
              <a:t>. </a:t>
            </a:r>
            <a:r>
              <a:rPr lang="ru-RU" sz="2000" dirty="0" err="1" smtClean="0"/>
              <a:t>The</a:t>
            </a:r>
            <a:r>
              <a:rPr lang="ru-RU" sz="2000" dirty="0" smtClean="0"/>
              <a:t> </a:t>
            </a:r>
            <a:r>
              <a:rPr lang="ru-RU" sz="2000" dirty="0" err="1" smtClean="0"/>
              <a:t>sanatorium</a:t>
            </a:r>
            <a:r>
              <a:rPr lang="ru-RU" sz="2000" dirty="0" smtClean="0"/>
              <a:t> </a:t>
            </a:r>
            <a:r>
              <a:rPr lang="ru-RU" sz="2000" dirty="0" err="1" smtClean="0"/>
              <a:t>offers</a:t>
            </a:r>
            <a:r>
              <a:rPr lang="ru-RU" sz="2000" dirty="0" smtClean="0"/>
              <a:t> </a:t>
            </a:r>
            <a:r>
              <a:rPr lang="ru-RU" sz="2000" dirty="0" err="1" smtClean="0"/>
              <a:t>services</a:t>
            </a:r>
            <a:r>
              <a:rPr lang="ru-RU" sz="2000" dirty="0" smtClean="0"/>
              <a:t> </a:t>
            </a:r>
            <a:r>
              <a:rPr lang="ru-RU" sz="2000" dirty="0" err="1" smtClean="0"/>
              <a:t>said</a:t>
            </a:r>
            <a:r>
              <a:rPr lang="ru-RU" sz="2000" dirty="0" smtClean="0"/>
              <a:t> </a:t>
            </a:r>
            <a:r>
              <a:rPr lang="ru-RU" sz="2000" dirty="0" err="1" smtClean="0"/>
              <a:t>to</a:t>
            </a:r>
            <a:r>
              <a:rPr lang="ru-RU" sz="2000" dirty="0" smtClean="0"/>
              <a:t> </a:t>
            </a:r>
            <a:r>
              <a:rPr lang="ru-RU" sz="2000" dirty="0" err="1" smtClean="0"/>
              <a:t>help</a:t>
            </a:r>
            <a:r>
              <a:rPr lang="ru-RU" sz="2000" dirty="0" smtClean="0"/>
              <a:t> </a:t>
            </a:r>
            <a:r>
              <a:rPr lang="ru-RU" sz="2000" dirty="0" err="1" smtClean="0"/>
              <a:t>with</a:t>
            </a:r>
            <a:r>
              <a:rPr lang="ru-RU" sz="2000" dirty="0" smtClean="0"/>
              <a:t> </a:t>
            </a:r>
            <a:r>
              <a:rPr lang="ru-RU" sz="2000" dirty="0" err="1" smtClean="0"/>
              <a:t>problems</a:t>
            </a:r>
            <a:r>
              <a:rPr lang="ru-RU" sz="2000" dirty="0" smtClean="0"/>
              <a:t> </a:t>
            </a:r>
            <a:r>
              <a:rPr lang="ru-RU" sz="2000" dirty="0" err="1" smtClean="0"/>
              <a:t>related</a:t>
            </a:r>
            <a:r>
              <a:rPr lang="ru-RU" sz="2000" dirty="0" smtClean="0"/>
              <a:t> </a:t>
            </a:r>
            <a:r>
              <a:rPr lang="ru-RU" sz="2000" dirty="0" err="1" smtClean="0"/>
              <a:t>to</a:t>
            </a:r>
            <a:r>
              <a:rPr lang="ru-RU" sz="2000" dirty="0" smtClean="0"/>
              <a:t> </a:t>
            </a:r>
            <a:r>
              <a:rPr lang="ru-RU" sz="2000" dirty="0" err="1" smtClean="0"/>
              <a:t>skin</a:t>
            </a:r>
            <a:r>
              <a:rPr lang="ru-RU" sz="2000" dirty="0" smtClean="0"/>
              <a:t>, </a:t>
            </a:r>
            <a:r>
              <a:rPr lang="ru-RU" sz="2000" dirty="0" err="1" smtClean="0"/>
              <a:t>muscles</a:t>
            </a:r>
            <a:r>
              <a:rPr lang="ru-RU" sz="2000" dirty="0" smtClean="0"/>
              <a:t>, </a:t>
            </a:r>
            <a:r>
              <a:rPr lang="ru-RU" sz="2000" dirty="0" err="1" smtClean="0"/>
              <a:t>bones</a:t>
            </a:r>
            <a:r>
              <a:rPr lang="ru-RU" sz="2000" dirty="0" smtClean="0"/>
              <a:t>, </a:t>
            </a:r>
            <a:r>
              <a:rPr lang="ru-RU" sz="2000" dirty="0" err="1" smtClean="0"/>
              <a:t>breathing</a:t>
            </a:r>
            <a:r>
              <a:rPr lang="ru-RU" sz="2000" dirty="0" smtClean="0"/>
              <a:t>, </a:t>
            </a:r>
            <a:r>
              <a:rPr lang="ru-RU" sz="2000" dirty="0" err="1" smtClean="0"/>
              <a:t>reproduction</a:t>
            </a:r>
            <a:r>
              <a:rPr lang="ru-RU" sz="2000" dirty="0" smtClean="0"/>
              <a:t>, </a:t>
            </a:r>
            <a:r>
              <a:rPr lang="ru-RU" sz="2000" dirty="0" err="1" smtClean="0"/>
              <a:t>and</a:t>
            </a:r>
            <a:r>
              <a:rPr lang="ru-RU" sz="2000" dirty="0" smtClean="0"/>
              <a:t> </a:t>
            </a:r>
            <a:r>
              <a:rPr lang="ru-RU" sz="2000" dirty="0" err="1" smtClean="0"/>
              <a:t>the</a:t>
            </a:r>
            <a:r>
              <a:rPr lang="ru-RU" sz="2000" dirty="0" smtClean="0"/>
              <a:t> </a:t>
            </a:r>
            <a:r>
              <a:rPr lang="ru-RU" sz="2000" dirty="0" err="1" smtClean="0"/>
              <a:t>cardiovascular</a:t>
            </a:r>
            <a:r>
              <a:rPr lang="ru-RU" sz="2000" dirty="0" smtClean="0"/>
              <a:t> </a:t>
            </a:r>
            <a:r>
              <a:rPr lang="ru-RU" sz="2000" dirty="0" err="1" smtClean="0"/>
              <a:t>system</a:t>
            </a:r>
            <a:r>
              <a:rPr lang="ru-RU" sz="2000" dirty="0" smtClean="0"/>
              <a:t>. </a:t>
            </a:r>
            <a:r>
              <a:rPr lang="ru-RU" sz="2000" dirty="0" err="1" smtClean="0"/>
              <a:t>Other</a:t>
            </a:r>
            <a:r>
              <a:rPr lang="ru-RU" sz="2000" dirty="0" smtClean="0"/>
              <a:t> </a:t>
            </a:r>
            <a:r>
              <a:rPr lang="ru-RU" sz="2000" dirty="0" err="1" smtClean="0"/>
              <a:t>mineral</a:t>
            </a:r>
            <a:r>
              <a:rPr lang="ru-RU" sz="2000" dirty="0" smtClean="0"/>
              <a:t> </a:t>
            </a:r>
            <a:r>
              <a:rPr lang="ru-RU" sz="2000" dirty="0" err="1" smtClean="0"/>
              <a:t>springs</a:t>
            </a:r>
            <a:r>
              <a:rPr lang="ru-RU" sz="2000" dirty="0" smtClean="0"/>
              <a:t>, </a:t>
            </a:r>
            <a:r>
              <a:rPr lang="ru-RU" sz="2000" dirty="0" err="1" smtClean="0"/>
              <a:t>including</a:t>
            </a:r>
            <a:r>
              <a:rPr lang="ru-RU" sz="2000" dirty="0" smtClean="0"/>
              <a:t> </a:t>
            </a:r>
            <a:r>
              <a:rPr lang="ru-RU" sz="2000" dirty="0" err="1" smtClean="0"/>
              <a:t>Khosguni</a:t>
            </a:r>
            <a:r>
              <a:rPr lang="ru-RU" sz="2000" dirty="0" smtClean="0"/>
              <a:t>, </a:t>
            </a:r>
            <a:r>
              <a:rPr lang="ru-RU" sz="2000" dirty="0" err="1" smtClean="0"/>
              <a:t>Chursh</a:t>
            </a:r>
            <a:r>
              <a:rPr lang="ru-RU" sz="2000" dirty="0" smtClean="0"/>
              <a:t>, </a:t>
            </a:r>
            <a:r>
              <a:rPr lang="ru-RU" sz="2000" dirty="0" err="1" smtClean="0"/>
              <a:t>and</a:t>
            </a:r>
            <a:r>
              <a:rPr lang="ru-RU" sz="2000" dirty="0" smtClean="0"/>
              <a:t> </a:t>
            </a:r>
            <a:r>
              <a:rPr lang="ru-RU" sz="2000" dirty="0" err="1" smtClean="0"/>
              <a:t>Zund</a:t>
            </a:r>
            <a:r>
              <a:rPr lang="ru-RU" sz="2000" dirty="0" smtClean="0"/>
              <a:t> </a:t>
            </a:r>
            <a:r>
              <a:rPr lang="ru-RU" sz="2000" dirty="0" err="1" smtClean="0"/>
              <a:t>produce</a:t>
            </a:r>
            <a:r>
              <a:rPr lang="ru-RU" sz="2000" dirty="0" smtClean="0"/>
              <a:t> </a:t>
            </a:r>
            <a:r>
              <a:rPr lang="ru-RU" sz="2000" dirty="0" err="1" smtClean="0"/>
              <a:t>carbonated</a:t>
            </a:r>
            <a:r>
              <a:rPr lang="ru-RU" sz="2000" dirty="0" smtClean="0"/>
              <a:t> </a:t>
            </a:r>
            <a:r>
              <a:rPr lang="ru-RU" sz="2000" dirty="0" err="1" smtClean="0"/>
              <a:t>water</a:t>
            </a:r>
            <a:r>
              <a:rPr lang="ru-RU" sz="2000" dirty="0" smtClean="0"/>
              <a:t> </a:t>
            </a:r>
            <a:r>
              <a:rPr lang="ru-RU" sz="2000" dirty="0" err="1" smtClean="0"/>
              <a:t>that</a:t>
            </a:r>
            <a:r>
              <a:rPr lang="ru-RU" sz="2000" dirty="0" smtClean="0"/>
              <a:t> </a:t>
            </a:r>
            <a:r>
              <a:rPr lang="ru-RU" sz="2000" dirty="0" err="1" smtClean="0"/>
              <a:t>can</a:t>
            </a:r>
            <a:r>
              <a:rPr lang="ru-RU" sz="2000" dirty="0" smtClean="0"/>
              <a:t> </a:t>
            </a:r>
            <a:r>
              <a:rPr lang="ru-RU" sz="2000" dirty="0" err="1" smtClean="0"/>
              <a:t>be</a:t>
            </a:r>
            <a:r>
              <a:rPr lang="ru-RU" sz="2000" dirty="0" smtClean="0"/>
              <a:t> </a:t>
            </a:r>
            <a:r>
              <a:rPr lang="ru-RU" sz="2000" dirty="0" err="1" smtClean="0"/>
              <a:t>used</a:t>
            </a:r>
            <a:r>
              <a:rPr lang="ru-RU" sz="2000" dirty="0" smtClean="0"/>
              <a:t> </a:t>
            </a:r>
            <a:r>
              <a:rPr lang="ru-RU" sz="2000" dirty="0" err="1" smtClean="0"/>
              <a:t>as</a:t>
            </a:r>
            <a:r>
              <a:rPr lang="ru-RU" sz="2000" dirty="0" smtClean="0"/>
              <a:t> </a:t>
            </a:r>
            <a:r>
              <a:rPr lang="ru-RU" sz="2000" dirty="0" err="1" smtClean="0"/>
              <a:t>a</a:t>
            </a:r>
            <a:r>
              <a:rPr lang="ru-RU" sz="2000" dirty="0" smtClean="0"/>
              <a:t> </a:t>
            </a:r>
            <a:r>
              <a:rPr lang="ru-RU" sz="2000" dirty="0" err="1" smtClean="0"/>
              <a:t>treatment</a:t>
            </a:r>
            <a:r>
              <a:rPr lang="ru-RU" sz="2000" dirty="0" smtClean="0"/>
              <a:t>.</a:t>
            </a:r>
            <a:r>
              <a:rPr lang="tg-Cyrl-TJ" sz="2000" dirty="0" smtClean="0"/>
              <a:t/>
            </a:r>
            <a:br>
              <a:rPr lang="tg-Cyrl-TJ" sz="2000" dirty="0" smtClean="0"/>
            </a:br>
            <a:endParaRPr lang="tg-Cyrl-TJ" sz="2000" dirty="0"/>
          </a:p>
        </p:txBody>
      </p:sp>
      <p:pic>
        <p:nvPicPr>
          <p:cNvPr id="7" name="Содержимое 6" descr="garmchashma-voda.jpg"/>
          <p:cNvPicPr>
            <a:picLocks noGrp="1" noChangeAspect="1"/>
          </p:cNvPicPr>
          <p:nvPr>
            <p:ph sz="half" idx="1"/>
          </p:nvPr>
        </p:nvPicPr>
        <p:blipFill>
          <a:blip r:embed="rId2"/>
          <a:stretch>
            <a:fillRect/>
          </a:stretch>
        </p:blipFill>
        <p:spPr>
          <a:xfrm>
            <a:off x="214282" y="3286124"/>
            <a:ext cx="4143404" cy="3357585"/>
          </a:xfrm>
        </p:spPr>
      </p:pic>
      <p:pic>
        <p:nvPicPr>
          <p:cNvPr id="8" name="Содержимое 7" descr="obi-garm-300x201.jpg"/>
          <p:cNvPicPr>
            <a:picLocks noGrp="1" noChangeAspect="1"/>
          </p:cNvPicPr>
          <p:nvPr>
            <p:ph sz="half" idx="2"/>
          </p:nvPr>
        </p:nvPicPr>
        <p:blipFill>
          <a:blip r:embed="rId3"/>
          <a:stretch>
            <a:fillRect/>
          </a:stretch>
        </p:blipFill>
        <p:spPr>
          <a:xfrm>
            <a:off x="4714876" y="3286124"/>
            <a:ext cx="4071966" cy="3286148"/>
          </a:xfr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285728"/>
            <a:ext cx="8458200" cy="857256"/>
          </a:xfrm>
        </p:spPr>
        <p:txBody>
          <a:bodyPr>
            <a:normAutofit/>
          </a:bodyPr>
          <a:lstStyle/>
          <a:p>
            <a:r>
              <a:rPr lang="en-US" sz="3600" dirty="0" smtClean="0"/>
              <a:t>    </a:t>
            </a:r>
            <a:r>
              <a:rPr lang="ru-RU" sz="3600" dirty="0" err="1" smtClean="0"/>
              <a:t>Cultural-Historical</a:t>
            </a:r>
            <a:r>
              <a:rPr lang="ru-RU" sz="3600" dirty="0" smtClean="0"/>
              <a:t> </a:t>
            </a:r>
            <a:r>
              <a:rPr lang="ru-RU" sz="3600" dirty="0" err="1" smtClean="0"/>
              <a:t>Tourism</a:t>
            </a:r>
            <a:endParaRPr lang="tg-Cyrl-TJ" sz="3600" dirty="0"/>
          </a:p>
        </p:txBody>
      </p:sp>
      <p:sp>
        <p:nvSpPr>
          <p:cNvPr id="12" name="Текст 11"/>
          <p:cNvSpPr>
            <a:spLocks noGrp="1"/>
          </p:cNvSpPr>
          <p:nvPr>
            <p:ph type="body" idx="2"/>
          </p:nvPr>
        </p:nvSpPr>
        <p:spPr>
          <a:xfrm>
            <a:off x="214282" y="1214422"/>
            <a:ext cx="3571900" cy="5143536"/>
          </a:xfrm>
        </p:spPr>
        <p:txBody>
          <a:bodyPr>
            <a:noAutofit/>
          </a:bodyPr>
          <a:lstStyle/>
          <a:p>
            <a:r>
              <a:rPr lang="en-US" sz="2000" dirty="0" smtClean="0"/>
              <a:t>Even without visiting the many stunning natural places in Tajikistan, this country is still rich in historical and cultural sights. Tajikistan itself is an ancient state, home to </a:t>
            </a:r>
            <a:r>
              <a:rPr lang="en-US" sz="2000" dirty="0" err="1" smtClean="0"/>
              <a:t>Sogdiana</a:t>
            </a:r>
            <a:r>
              <a:rPr lang="en-US" sz="2000" dirty="0" smtClean="0"/>
              <a:t> and Bactria, and conquered by Alexander the Great and the Russian Empire. From fortresses to Buddhist temples to mosques and </a:t>
            </a:r>
            <a:r>
              <a:rPr lang="en-US" sz="2000" dirty="0" err="1" smtClean="0"/>
              <a:t>madrassas</a:t>
            </a:r>
            <a:r>
              <a:rPr lang="en-US" sz="2000" dirty="0" smtClean="0"/>
              <a:t>, Tajikistan has plenty of stories to tell to those who will listen.</a:t>
            </a:r>
            <a:endParaRPr lang="tg-Cyrl-TJ" sz="2000" dirty="0"/>
          </a:p>
        </p:txBody>
      </p:sp>
      <p:pic>
        <p:nvPicPr>
          <p:cNvPr id="13" name="Содержимое 12" descr="images-4.jpg"/>
          <p:cNvPicPr>
            <a:picLocks noGrp="1" noChangeAspect="1"/>
          </p:cNvPicPr>
          <p:nvPr>
            <p:ph sz="half" idx="1"/>
          </p:nvPr>
        </p:nvPicPr>
        <p:blipFill>
          <a:blip r:embed="rId2"/>
          <a:stretch>
            <a:fillRect/>
          </a:stretch>
        </p:blipFill>
        <p:spPr>
          <a:xfrm>
            <a:off x="4071934" y="1428736"/>
            <a:ext cx="4929222" cy="3929090"/>
          </a:xfr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500042"/>
            <a:ext cx="8686800" cy="1714512"/>
          </a:xfrm>
        </p:spPr>
        <p:txBody>
          <a:bodyPr>
            <a:noAutofit/>
          </a:bodyPr>
          <a:lstStyle/>
          <a:p>
            <a:r>
              <a:rPr lang="en-US" sz="2000" dirty="0" err="1" smtClean="0"/>
              <a:t>Khujand</a:t>
            </a:r>
            <a:r>
              <a:rPr lang="en-US" sz="2000" dirty="0" smtClean="0"/>
              <a:t> is a definite must-see in Tajikistan. Along with Bukhara and Samarkand, </a:t>
            </a:r>
            <a:r>
              <a:rPr lang="en-US" sz="2000" dirty="0" err="1" smtClean="0"/>
              <a:t>Khujand</a:t>
            </a:r>
            <a:r>
              <a:rPr lang="en-US" sz="2000" dirty="0" smtClean="0"/>
              <a:t> was once a center of science and culture in Central Asia, and many monuments from this golden age remain to this day. Visit the mausoleum of Sheikh </a:t>
            </a:r>
            <a:r>
              <a:rPr lang="en-US" sz="2000" dirty="0" err="1" smtClean="0"/>
              <a:t>Muslikhiddin</a:t>
            </a:r>
            <a:r>
              <a:rPr lang="en-US" sz="2000" dirty="0" smtClean="0"/>
              <a:t> and the </a:t>
            </a:r>
            <a:r>
              <a:rPr lang="en-US" sz="2000" dirty="0" err="1" smtClean="0"/>
              <a:t>Masjidi</a:t>
            </a:r>
            <a:r>
              <a:rPr lang="en-US" sz="2000" dirty="0" smtClean="0"/>
              <a:t> Jami Mosque, as well as the fortress built in </a:t>
            </a:r>
            <a:r>
              <a:rPr lang="en-US" sz="2000" dirty="0" err="1" smtClean="0"/>
              <a:t>Khujand’s</a:t>
            </a:r>
            <a:r>
              <a:rPr lang="en-US" sz="2000" dirty="0" smtClean="0"/>
              <a:t> inner city over 2,500 years ago.</a:t>
            </a:r>
            <a:r>
              <a:rPr lang="tg-Cyrl-TJ" sz="2000" dirty="0" smtClean="0"/>
              <a:t/>
            </a:r>
            <a:br>
              <a:rPr lang="tg-Cyrl-TJ" sz="2000" dirty="0" smtClean="0"/>
            </a:br>
            <a:r>
              <a:rPr lang="en-US" sz="2000" dirty="0" smtClean="0"/>
              <a:t> </a:t>
            </a:r>
            <a:r>
              <a:rPr lang="tg-Cyrl-TJ" sz="2000" dirty="0" smtClean="0"/>
              <a:t/>
            </a:r>
            <a:br>
              <a:rPr lang="tg-Cyrl-TJ" sz="2000" dirty="0" smtClean="0"/>
            </a:br>
            <a:endParaRPr lang="tg-Cyrl-TJ" sz="2000" dirty="0"/>
          </a:p>
        </p:txBody>
      </p:sp>
      <p:pic>
        <p:nvPicPr>
          <p:cNvPr id="8" name="Содержимое 7" descr="khujand-sights1_sm.jpg"/>
          <p:cNvPicPr>
            <a:picLocks noGrp="1" noChangeAspect="1"/>
          </p:cNvPicPr>
          <p:nvPr>
            <p:ph sz="half" idx="1"/>
          </p:nvPr>
        </p:nvPicPr>
        <p:blipFill>
          <a:blip r:embed="rId2"/>
          <a:stretch>
            <a:fillRect/>
          </a:stretch>
        </p:blipFill>
        <p:spPr>
          <a:xfrm>
            <a:off x="285720" y="2428868"/>
            <a:ext cx="8643998" cy="4214842"/>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logo_tajikistan.jpg"/>
          <p:cNvPicPr>
            <a:picLocks noGrp="1" noChangeAspect="1"/>
          </p:cNvPicPr>
          <p:nvPr>
            <p:ph type="pic" idx="1"/>
          </p:nvPr>
        </p:nvPicPr>
        <p:blipFill>
          <a:blip r:embed="rId2"/>
          <a:srcRect l="6993" r="6993"/>
          <a:stretch>
            <a:fillRect/>
          </a:stretch>
        </p:blipFill>
        <p:spPr>
          <a:xfrm>
            <a:off x="142844" y="357166"/>
            <a:ext cx="8715436" cy="4214842"/>
          </a:xfrm>
        </p:spPr>
      </p:pic>
      <p:sp>
        <p:nvSpPr>
          <p:cNvPr id="7" name="Текст 6"/>
          <p:cNvSpPr>
            <a:spLocks noGrp="1"/>
          </p:cNvSpPr>
          <p:nvPr>
            <p:ph type="body" sz="half" idx="2"/>
          </p:nvPr>
        </p:nvSpPr>
        <p:spPr>
          <a:xfrm>
            <a:off x="381000" y="4929198"/>
            <a:ext cx="8477280" cy="1071570"/>
          </a:xfrm>
        </p:spPr>
        <p:txBody>
          <a:bodyPr>
            <a:normAutofit/>
          </a:bodyPr>
          <a:lstStyle/>
          <a:p>
            <a:r>
              <a:rPr lang="en-US" sz="4800" dirty="0" smtClean="0"/>
              <a:t>     Thank you for attention</a:t>
            </a:r>
            <a:endParaRPr lang="tg-Cyrl-TJ" sz="4800" dirty="0"/>
          </a:p>
        </p:txBody>
      </p:sp>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TotalTime>
  <Words>490</Words>
  <Application>Microsoft Office PowerPoint</Application>
  <PresentationFormat>Экран (4:3)</PresentationFormat>
  <Paragraphs>9</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Franklin Gothic Medium</vt:lpstr>
      <vt:lpstr>Franklin Gothic Book</vt:lpstr>
      <vt:lpstr>Wingdings 2</vt:lpstr>
      <vt:lpstr>Трек</vt:lpstr>
      <vt:lpstr>             TAJIKISTAN ToURISM</vt:lpstr>
      <vt:lpstr>Презентация PowerPoint</vt:lpstr>
      <vt:lpstr>A trip along the Pamir Highway is certain to be a hit. This mountain highway connects the Pamir Mountains with Khorog, in Tajikistan, and Osh, in Kyrgyzstan. The highway covers a total of 1,325 km (825 miles), traveling along the borders with Afghanistan and China and reaching a high point at Ak-Baytal Pass, at 4,655 m (15,272 feet) above sea level. The Pamir Mountains are famous for their beautiful valleys and colorful mountain villages, where the lifestyle and traditions have been preserved until the modern day. Enjoy mountain vistas during the day, and bright starry skies at night.</vt:lpstr>
      <vt:lpstr>You can also take a trip to the Gissar Range, and enjoy a day (or more) on the shores of Iskanderkul, a gorgeous alpine lake named after Alexander the Great. The great warrior rested here with his army, next to the turquoise and dark lilac waters. Or take a hike through the Famm Mountains, with their own hidden lakes and spots.</vt:lpstr>
      <vt:lpstr>Tajikistan even has options for those who want to take care of their health. The Garm Chashma Hot Springs, not far from Khorog, has hot springs that reach 64 degrees C (150 F), and so many people swear by the mineral water that pilgrims often say that it is holy. The sanatorium offers services said to help with problems related to skin, muscles, bones, breathing, reproduction, and the cardiovascular system. Other mineral springs, including Khosguni, Chursh, and Zund produce carbonated water that can be used as a treatment. </vt:lpstr>
      <vt:lpstr>    Cultural-Historical Tourism</vt:lpstr>
      <vt:lpstr>Khujand is a definite must-see in Tajikistan. Along with Bukhara and Samarkand, Khujand was once a center of science and culture in Central Asia, and many monuments from this golden age remain to this day. Visit the mausoleum of Sheikh Muslikhiddin and the Masjidi Jami Mosque, as well as the fortress built in Khujand’s inner city over 2,500 years ago.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TAJIKISTAN TURISM</dc:title>
  <dc:creator>Бобоҷон</dc:creator>
  <cp:lastModifiedBy>Гулчехра</cp:lastModifiedBy>
  <cp:revision>9</cp:revision>
  <dcterms:created xsi:type="dcterms:W3CDTF">2018-10-18T09:38:52Z</dcterms:created>
  <dcterms:modified xsi:type="dcterms:W3CDTF">2020-03-12T08:12:42Z</dcterms:modified>
</cp:coreProperties>
</file>